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3" r:id="rId3"/>
    <p:sldId id="257" r:id="rId4"/>
    <p:sldId id="258" r:id="rId5"/>
    <p:sldId id="259" r:id="rId6"/>
    <p:sldId id="260" r:id="rId7"/>
    <p:sldId id="269" r:id="rId8"/>
    <p:sldId id="267" r:id="rId9"/>
    <p:sldId id="261" r:id="rId10"/>
    <p:sldId id="268" r:id="rId11"/>
    <p:sldId id="262" r:id="rId12"/>
    <p:sldId id="263" r:id="rId13"/>
    <p:sldId id="264" r:id="rId14"/>
    <p:sldId id="265" r:id="rId15"/>
    <p:sldId id="266" r:id="rId16"/>
    <p:sldId id="270" r:id="rId17"/>
    <p:sldId id="272" r:id="rId18"/>
    <p:sldId id="271" r:id="rId19"/>
  </p:sldIdLst>
  <p:sldSz cx="12192000" cy="6858000"/>
  <p:notesSz cx="9144000" cy="6858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AE18"/>
    <a:srgbClr val="8FAADC"/>
    <a:srgbClr val="F6A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32" autoAdjust="0"/>
  </p:normalViewPr>
  <p:slideViewPr>
    <p:cSldViewPr>
      <p:cViewPr varScale="1">
        <p:scale>
          <a:sx n="78" d="100"/>
          <a:sy n="78" d="100"/>
        </p:scale>
        <p:origin x="87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jpg>
</file>

<file path=ppt/media/image10.webp>
</file>

<file path=ppt/media/image11.webp>
</file>

<file path=ppt/media/image12.png>
</file>

<file path=ppt/media/image13.png>
</file>

<file path=ppt/media/image14.png>
</file>

<file path=ppt/media/image15.webp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webp>
</file>

<file path=ppt/media/image7.webp>
</file>

<file path=ppt/media/image8.webp>
</file>

<file path=ppt/media/image9.web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33F97A-5FFB-42F6-9C78-FF2B5ED04C7B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1D52E-6DDF-4A98-A6CB-D2C3CB85524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8855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2A76C-6142-E03D-368D-37CE93220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B23C87-9F9F-FA3E-E443-22CF6B306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588C02-EC1D-E665-ED70-DFAE84C1E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7CD6FB-8BEC-B83C-6205-7D8DA9F44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C6F6C0-54C0-FACA-FA82-D202297CB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7275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4F1B32-56ED-33BF-787B-2DD2BB94C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F0209D1-D893-2933-6C84-4F631B43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69EE8F-41B7-5CB7-2A53-B9A276EDC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80F43C-1048-EF07-F524-F92748EA0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80BC53-30DF-8F60-88F0-8EB8EAA87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2780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51F4222-D26A-AE41-8602-5976E8FBE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B1D5197-F1DB-C439-B46A-902E3006DB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D28F02-B85E-B243-A1D1-043DCFF94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853E3E-928B-BB6C-F6EA-560F96FC5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54ED52-CC99-21B1-8F21-AD5F72146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8012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AEF5B2-8141-DFE6-8D6F-F184A660C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E064CB-874A-13F2-A5AA-DEABC27B3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0ED362-5142-1403-CC79-C97EDDC3D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D9121F3-EB60-C378-2FAC-947E41161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E9C04A5-07A0-7C83-ED7D-BB2632688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4484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9C1CA4-A581-6D59-95DC-8C7007CB3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28C635B-F36C-62E6-D97C-797AFFC460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E36017A-A507-798E-7761-787B33355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BA1429A-9EDB-C020-8ED0-3F0583E6E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1FF781-E1C8-B47A-E1B4-F130294C3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53999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8CD7CE-9010-C2DC-065B-FD57EC794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BF3711-F79B-63DF-6FC1-592EE3E413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F305469-5A30-68A0-8214-99AD7129FC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11C945A-9634-FD4D-441C-DCE9ABD0A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F2B7CC3-D0D5-D6D3-BC20-3BA8D4A37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CDD4527-9467-56C3-A8F9-DB0928068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677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F6C76C-C3F8-568D-53C4-5EAB6550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5C03EE3-0D12-7D2A-4DCE-E6246A5D6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445F654-42B0-2030-2A5D-553BD7DC8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34B642A-3155-67C5-89C0-A0D37DDC33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672C22D-FC18-D2CC-1854-34F60C1514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4B1099A-3E73-8050-7F4C-6F7306011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28BAD52-24B6-5F7B-2745-C3D01D74E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74B5457-F5FC-8668-76CF-2A380D3CE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391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89E18-AF5D-5296-5310-5994AAFA0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A61C37B-0F1C-C919-9E68-B604C3BBB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9CF2FC9-11B5-4551-157A-3EA87FA8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1EFB23D-5FAE-FA1E-2258-481DD51D0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088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CF756F4-5141-E1B7-E6D3-0E154B92F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5F1856E-049D-63A9-84A4-D35D44196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4CAE119-8892-9A47-0706-D9B1691FE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9493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D70A15-50D8-4FB7-FE35-DF6E04826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9A7A90-67EE-9267-A6C2-D8437C61A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3B8CC3A-433F-4C8F-B63A-184926ADC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0A721D-1EDC-5F34-093C-A56AAC46D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2644706-2647-3D48-1AFA-F3FF51948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4F93DE-A873-5B72-32DE-977593E5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3330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E6561C-E915-4845-291C-0ABC0330C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CABE518-2D0C-8BE1-63DD-9580DA834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DD41AAB-254D-52D8-05CB-8B4E87DF56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35654B6-3874-AE8F-4E3E-FACCADF82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C57D215-9BEF-B036-9BB2-6CB09228A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9144F4-1378-08A6-D1AC-FFA7933EA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630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9EACF70-5817-F720-C6BA-2D974DF8E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E8F683-8793-B463-3BC9-C673A21A8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CE7444-DCCF-A4F2-CAE0-716DA665D6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E7A59-EBC7-4E35-A109-C6585D7B1E66}" type="datetimeFigureOut">
              <a:rPr lang="es-ES" smtClean="0"/>
              <a:t>03/03/2023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99D2AE-F165-179F-2DA1-B4B31184CF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0CBE50-04DF-1576-84FF-6871770D29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093A2-B199-4D64-8A28-FA90C45A37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74933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slide" Target="slide3.xml"/><Relationship Id="rId7" Type="http://schemas.openxmlformats.org/officeDocument/2006/relationships/image" Target="../media/image2.png"/><Relationship Id="rId12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11" Type="http://schemas.openxmlformats.org/officeDocument/2006/relationships/slide" Target="slide2.xml"/><Relationship Id="rId5" Type="http://schemas.openxmlformats.org/officeDocument/2006/relationships/slide" Target="slide4.xml"/><Relationship Id="rId10" Type="http://schemas.openxmlformats.org/officeDocument/2006/relationships/image" Target="../media/image4.png"/><Relationship Id="rId4" Type="http://schemas.openxmlformats.org/officeDocument/2006/relationships/slide" Target="slide5.xm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microsoft.com/office/2007/relationships/hdphoto" Target="../media/hdphoto1.wdp"/><Relationship Id="rId7" Type="http://schemas.openxmlformats.org/officeDocument/2006/relationships/slide" Target="slide11.xml"/><Relationship Id="rId12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13.png"/><Relationship Id="rId5" Type="http://schemas.openxmlformats.org/officeDocument/2006/relationships/image" Target="../media/image17.png"/><Relationship Id="rId10" Type="http://schemas.openxmlformats.org/officeDocument/2006/relationships/image" Target="../media/image3.png"/><Relationship Id="rId4" Type="http://schemas.openxmlformats.org/officeDocument/2006/relationships/image" Target="../media/image16.png"/><Relationship Id="rId9" Type="http://schemas.openxmlformats.org/officeDocument/2006/relationships/slide" Target="slide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1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web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5.png"/><Relationship Id="rId7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6.png"/><Relationship Id="rId9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slide" Target="slide16.xml"/><Relationship Id="rId7" Type="http://schemas.openxmlformats.org/officeDocument/2006/relationships/slide" Target="slide3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2.png"/><Relationship Id="rId5" Type="http://schemas.openxmlformats.org/officeDocument/2006/relationships/image" Target="../media/image4.png"/><Relationship Id="rId10" Type="http://schemas.openxmlformats.org/officeDocument/2006/relationships/slide" Target="slide6.xml"/><Relationship Id="rId4" Type="http://schemas.openxmlformats.org/officeDocument/2006/relationships/image" Target="../media/image3.png"/><Relationship Id="rId9" Type="http://schemas.openxmlformats.org/officeDocument/2006/relationships/slide" Target="slide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image" Target="../media/image6.webp"/><Relationship Id="rId7" Type="http://schemas.openxmlformats.org/officeDocument/2006/relationships/image" Target="../media/image10.web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webp"/><Relationship Id="rId5" Type="http://schemas.openxmlformats.org/officeDocument/2006/relationships/image" Target="../media/image8.webp"/><Relationship Id="rId4" Type="http://schemas.openxmlformats.org/officeDocument/2006/relationships/image" Target="../media/image7.webp"/><Relationship Id="rId9" Type="http://schemas.openxmlformats.org/officeDocument/2006/relationships/image" Target="../media/image11.web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web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microsoft.com/office/2007/relationships/hdphoto" Target="../media/hdphoto1.wdp"/><Relationship Id="rId7" Type="http://schemas.openxmlformats.org/officeDocument/2006/relationships/slide" Target="slide11.xml"/><Relationship Id="rId12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13.png"/><Relationship Id="rId5" Type="http://schemas.openxmlformats.org/officeDocument/2006/relationships/image" Target="../media/image17.png"/><Relationship Id="rId10" Type="http://schemas.openxmlformats.org/officeDocument/2006/relationships/image" Target="../media/image3.png"/><Relationship Id="rId4" Type="http://schemas.openxmlformats.org/officeDocument/2006/relationships/image" Target="../media/image16.png"/><Relationship Id="rId9" Type="http://schemas.openxmlformats.org/officeDocument/2006/relationships/slide" Target="slide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B964CF2-EFF6-A8AA-D39D-92FF3DFD2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6F5C7548-7E98-122E-0DD6-58694F1521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Rectángulo: esquinas redondeadas 7">
            <a:hlinkClick r:id="rId3" action="ppaction://hlinksldjump"/>
            <a:extLst>
              <a:ext uri="{FF2B5EF4-FFF2-40B4-BE49-F238E27FC236}">
                <a16:creationId xmlns:a16="http://schemas.microsoft.com/office/drawing/2014/main" id="{4DD30E2A-7DD8-B00E-3BE2-A72CF4747D68}"/>
              </a:ext>
            </a:extLst>
          </p:cNvPr>
          <p:cNvSpPr/>
          <p:nvPr/>
        </p:nvSpPr>
        <p:spPr>
          <a:xfrm>
            <a:off x="2204693" y="189000"/>
            <a:ext cx="1615736" cy="372863"/>
          </a:xfrm>
          <a:prstGeom prst="round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Dosis" pitchFamily="2" charset="0"/>
              </a:rPr>
              <a:t>Esports</a:t>
            </a:r>
          </a:p>
        </p:txBody>
      </p:sp>
      <p:sp>
        <p:nvSpPr>
          <p:cNvPr id="9" name="Rectángulo: esquinas redondeadas 8">
            <a:hlinkClick r:id="rId4" action="ppaction://hlinksldjump"/>
            <a:extLst>
              <a:ext uri="{FF2B5EF4-FFF2-40B4-BE49-F238E27FC236}">
                <a16:creationId xmlns:a16="http://schemas.microsoft.com/office/drawing/2014/main" id="{5629293B-B713-803E-A253-3BE93327F303}"/>
              </a:ext>
            </a:extLst>
          </p:cNvPr>
          <p:cNvSpPr/>
          <p:nvPr/>
        </p:nvSpPr>
        <p:spPr>
          <a:xfrm>
            <a:off x="5956429" y="194475"/>
            <a:ext cx="1615736" cy="372863"/>
          </a:xfrm>
          <a:prstGeom prst="round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Dosis" pitchFamily="2" charset="0"/>
              </a:rPr>
              <a:t>Preguntes</a:t>
            </a:r>
          </a:p>
        </p:txBody>
      </p:sp>
      <p:sp>
        <p:nvSpPr>
          <p:cNvPr id="10" name="Rectángulo: esquinas redondeadas 9">
            <a:hlinkClick r:id="rId5" action="ppaction://hlinksldjump"/>
            <a:extLst>
              <a:ext uri="{FF2B5EF4-FFF2-40B4-BE49-F238E27FC236}">
                <a16:creationId xmlns:a16="http://schemas.microsoft.com/office/drawing/2014/main" id="{DD00DA9E-5581-ABAE-286C-74B7C8E93477}"/>
              </a:ext>
            </a:extLst>
          </p:cNvPr>
          <p:cNvSpPr/>
          <p:nvPr/>
        </p:nvSpPr>
        <p:spPr>
          <a:xfrm>
            <a:off x="4144264" y="189000"/>
            <a:ext cx="1615736" cy="372863"/>
          </a:xfrm>
          <a:prstGeom prst="round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Dosis" pitchFamily="2" charset="0"/>
              </a:rPr>
              <a:t>Blog</a:t>
            </a:r>
          </a:p>
        </p:txBody>
      </p:sp>
      <p:sp>
        <p:nvSpPr>
          <p:cNvPr id="11" name="Rectángulo: esquinas redondeadas 10">
            <a:hlinkClick r:id="rId6" action="ppaction://hlinksldjump"/>
            <a:extLst>
              <a:ext uri="{FF2B5EF4-FFF2-40B4-BE49-F238E27FC236}">
                <a16:creationId xmlns:a16="http://schemas.microsoft.com/office/drawing/2014/main" id="{D73239C8-CB43-594E-5A43-4E9CFD16A206}"/>
              </a:ext>
            </a:extLst>
          </p:cNvPr>
          <p:cNvSpPr/>
          <p:nvPr/>
        </p:nvSpPr>
        <p:spPr>
          <a:xfrm>
            <a:off x="7896000" y="189000"/>
            <a:ext cx="1615736" cy="372863"/>
          </a:xfrm>
          <a:prstGeom prst="round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Dosis" pitchFamily="2" charset="0"/>
              </a:rPr>
              <a:t>Contacte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85654C4-8C23-89FD-EBB7-D95902410AA4}"/>
              </a:ext>
            </a:extLst>
          </p:cNvPr>
          <p:cNvSpPr txBox="1"/>
          <p:nvPr/>
        </p:nvSpPr>
        <p:spPr>
          <a:xfrm>
            <a:off x="4161816" y="6362481"/>
            <a:ext cx="3868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400" b="1" dirty="0">
                <a:solidFill>
                  <a:srgbClr val="8FAADC"/>
                </a:solidFill>
                <a:latin typeface="Dosis" pitchFamily="2" charset="0"/>
                <a:cs typeface="Arial" panose="020B0604020202020204" pitchFamily="34" charset="0"/>
              </a:rPr>
              <a:t>La </a:t>
            </a:r>
            <a:r>
              <a:rPr lang="ca-ES" sz="2400" b="1" dirty="0">
                <a:solidFill>
                  <a:srgbClr val="8FAADC"/>
                </a:solidFill>
                <a:latin typeface="Dosis" pitchFamily="2" charset="0"/>
                <a:cs typeface="Arial" panose="020B0604020202020204" pitchFamily="34" charset="0"/>
              </a:rPr>
              <a:t>teva</a:t>
            </a:r>
            <a:r>
              <a:rPr lang="es-ES" sz="2400" b="1" dirty="0">
                <a:solidFill>
                  <a:srgbClr val="8FAADC"/>
                </a:solidFill>
                <a:latin typeface="Dosis" pitchFamily="2" charset="0"/>
                <a:cs typeface="Arial" panose="020B0604020202020204" pitchFamily="34" charset="0"/>
              </a:rPr>
              <a:t> botiga d’esports ideal!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ECF68E9-74B2-022E-8B20-6A66647FA2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389" y="2385288"/>
            <a:ext cx="3784693" cy="1324643"/>
          </a:xfrm>
          <a:prstGeom prst="rect">
            <a:avLst/>
          </a:prstGeom>
          <a:effectLst>
            <a:outerShdw blurRad="76200" dist="50800" dir="5400000" algn="ctr" rotWithShape="0">
              <a:srgbClr val="000000">
                <a:alpha val="97000"/>
              </a:srgbClr>
            </a:outerShdw>
          </a:effectLst>
        </p:spPr>
      </p:pic>
      <p:pic>
        <p:nvPicPr>
          <p:cNvPr id="14" name="Imagen 13">
            <a:hlinkClick r:id="rId8" action="ppaction://hlinksldjump"/>
            <a:extLst>
              <a:ext uri="{FF2B5EF4-FFF2-40B4-BE49-F238E27FC236}">
                <a16:creationId xmlns:a16="http://schemas.microsoft.com/office/drawing/2014/main" id="{192733E3-8E65-5232-01F2-A93BB9B2FD0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4621" y="6142126"/>
            <a:ext cx="601379" cy="601379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F70FA7F-90EA-F445-EE3F-3F27189C345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000" y="6191187"/>
            <a:ext cx="490107" cy="503256"/>
          </a:xfrm>
          <a:prstGeom prst="rect">
            <a:avLst/>
          </a:prstGeom>
        </p:spPr>
      </p:pic>
      <p:pic>
        <p:nvPicPr>
          <p:cNvPr id="7" name="Imagen 6">
            <a:hlinkClick r:id="rId11" action="ppaction://hlinksldjump"/>
            <a:extLst>
              <a:ext uri="{FF2B5EF4-FFF2-40B4-BE49-F238E27FC236}">
                <a16:creationId xmlns:a16="http://schemas.microsoft.com/office/drawing/2014/main" id="{ADEB0696-3B41-133B-B30C-DC738F42ABB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6229" y="6229294"/>
            <a:ext cx="502033" cy="46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35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n 30">
            <a:extLst>
              <a:ext uri="{FF2B5EF4-FFF2-40B4-BE49-F238E27FC236}">
                <a16:creationId xmlns:a16="http://schemas.microsoft.com/office/drawing/2014/main" id="{46DA74F2-81A1-7478-C380-1E8E88E96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Rectángulo 31">
            <a:extLst>
              <a:ext uri="{FF2B5EF4-FFF2-40B4-BE49-F238E27FC236}">
                <a16:creationId xmlns:a16="http://schemas.microsoft.com/office/drawing/2014/main" id="{BE37F348-6D94-0B68-AC0A-8F33F92D3E96}"/>
              </a:ext>
            </a:extLst>
          </p:cNvPr>
          <p:cNvSpPr/>
          <p:nvPr/>
        </p:nvSpPr>
        <p:spPr>
          <a:xfrm>
            <a:off x="-10970" y="0"/>
            <a:ext cx="12192000" cy="732864"/>
          </a:xfrm>
          <a:prstGeom prst="rect">
            <a:avLst/>
          </a:prstGeom>
          <a:effectLst>
            <a:softEdge rad="63500"/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9EADC99-FC34-18CF-574B-4B93A5785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9108" y="95694"/>
            <a:ext cx="2017800" cy="543873"/>
          </a:xfrm>
        </p:spPr>
        <p:txBody>
          <a:bodyPr>
            <a:normAutofit fontScale="90000"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TENNIS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2E42BA74-8FD5-4A5F-1F71-EC090A8465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39" y="2193591"/>
            <a:ext cx="1800000" cy="1800000"/>
          </a:xfrm>
          <a:prstGeom prst="rect">
            <a:avLst/>
          </a:prstGeom>
        </p:spPr>
      </p:pic>
      <p:sp>
        <p:nvSpPr>
          <p:cNvPr id="15" name="Título 1">
            <a:extLst>
              <a:ext uri="{FF2B5EF4-FFF2-40B4-BE49-F238E27FC236}">
                <a16:creationId xmlns:a16="http://schemas.microsoft.com/office/drawing/2014/main" id="{22446BE7-63F2-BD04-7E8C-53B0EDA9C6DC}"/>
              </a:ext>
            </a:extLst>
          </p:cNvPr>
          <p:cNvSpPr txBox="1">
            <a:spLocks/>
          </p:cNvSpPr>
          <p:nvPr/>
        </p:nvSpPr>
        <p:spPr>
          <a:xfrm>
            <a:off x="1016236" y="4269190"/>
            <a:ext cx="1839763" cy="5998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2500" lnSpcReduction="2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Pilota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Tennis</a:t>
            </a:r>
            <a:endParaRPr lang="es-ES" dirty="0">
              <a:solidFill>
                <a:schemeClr val="bg1"/>
              </a:solidFill>
              <a:latin typeface="Dosis" pitchFamily="2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AC5FF32C-FFCB-EC7C-3174-C267AAEF82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929" y="1749191"/>
            <a:ext cx="2520000" cy="252000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AD262E0-6F9F-2325-05A8-3B0E4E33DD0E}"/>
              </a:ext>
            </a:extLst>
          </p:cNvPr>
          <p:cNvSpPr txBox="1">
            <a:spLocks/>
          </p:cNvSpPr>
          <p:nvPr/>
        </p:nvSpPr>
        <p:spPr>
          <a:xfrm>
            <a:off x="4682474" y="4934899"/>
            <a:ext cx="1316603" cy="354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2500" lnSpcReduction="2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Raqueta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E38DF526-F9B8-BB70-C442-8C83354112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319" y="2368197"/>
            <a:ext cx="3368077" cy="1799115"/>
          </a:xfrm>
          <a:prstGeom prst="rect">
            <a:avLst/>
          </a:prstGeom>
        </p:spPr>
      </p:pic>
      <p:sp>
        <p:nvSpPr>
          <p:cNvPr id="23" name="Título 1">
            <a:extLst>
              <a:ext uri="{FF2B5EF4-FFF2-40B4-BE49-F238E27FC236}">
                <a16:creationId xmlns:a16="http://schemas.microsoft.com/office/drawing/2014/main" id="{8B21B634-B226-B87D-334A-76B3FE70852D}"/>
              </a:ext>
            </a:extLst>
          </p:cNvPr>
          <p:cNvSpPr txBox="1">
            <a:spLocks/>
          </p:cNvSpPr>
          <p:nvPr/>
        </p:nvSpPr>
        <p:spPr>
          <a:xfrm>
            <a:off x="8884764" y="4313231"/>
            <a:ext cx="1521186" cy="621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2500" lnSpcReduction="2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Esportives Asics</a:t>
            </a:r>
          </a:p>
        </p:txBody>
      </p:sp>
      <p:sp>
        <p:nvSpPr>
          <p:cNvPr id="35" name="Rectángulo: esquinas redondeadas 34">
            <a:hlinkClick r:id="rId7" action="ppaction://hlinksldjump"/>
            <a:extLst>
              <a:ext uri="{FF2B5EF4-FFF2-40B4-BE49-F238E27FC236}">
                <a16:creationId xmlns:a16="http://schemas.microsoft.com/office/drawing/2014/main" id="{F3C7163C-9897-172B-C7E7-878046A2F813}"/>
              </a:ext>
            </a:extLst>
          </p:cNvPr>
          <p:cNvSpPr/>
          <p:nvPr/>
        </p:nvSpPr>
        <p:spPr>
          <a:xfrm>
            <a:off x="5424027" y="4514124"/>
            <a:ext cx="1031974" cy="319996"/>
          </a:xfrm>
          <a:prstGeom prst="roundRect">
            <a:avLst/>
          </a:prstGeom>
          <a:solidFill>
            <a:srgbClr val="8FAADC"/>
          </a:solidFill>
          <a:ln w="190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bg1"/>
                </a:solidFill>
                <a:latin typeface="Dosis" pitchFamily="2" charset="0"/>
              </a:rPr>
              <a:t>COMPRAR</a:t>
            </a:r>
          </a:p>
        </p:txBody>
      </p:sp>
      <p:sp>
        <p:nvSpPr>
          <p:cNvPr id="36" name="Rectángulo: esquinas redondeadas 35">
            <a:hlinkClick r:id="rId8" action="ppaction://hlinksldjump"/>
            <a:extLst>
              <a:ext uri="{FF2B5EF4-FFF2-40B4-BE49-F238E27FC236}">
                <a16:creationId xmlns:a16="http://schemas.microsoft.com/office/drawing/2014/main" id="{0F7D8C66-45D6-4E4D-97CA-90A2E4D7103A}"/>
              </a:ext>
            </a:extLst>
          </p:cNvPr>
          <p:cNvSpPr/>
          <p:nvPr/>
        </p:nvSpPr>
        <p:spPr>
          <a:xfrm>
            <a:off x="4130896" y="4511285"/>
            <a:ext cx="1031974" cy="319996"/>
          </a:xfrm>
          <a:prstGeom prst="roundRect">
            <a:avLst/>
          </a:prstGeom>
          <a:solidFill>
            <a:srgbClr val="8FAADC"/>
          </a:solidFill>
          <a:ln w="190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bg1"/>
                </a:solidFill>
                <a:latin typeface="Dosis" pitchFamily="2" charset="0"/>
              </a:rPr>
              <a:t>GUARDAR</a:t>
            </a:r>
          </a:p>
        </p:txBody>
      </p:sp>
      <p:pic>
        <p:nvPicPr>
          <p:cNvPr id="38" name="Imagen 37">
            <a:hlinkClick r:id="rId9" action="ppaction://hlinksldjump"/>
            <a:extLst>
              <a:ext uri="{FF2B5EF4-FFF2-40B4-BE49-F238E27FC236}">
                <a16:creationId xmlns:a16="http://schemas.microsoft.com/office/drawing/2014/main" id="{6A000ACE-5D91-58BC-7A04-7FB0AE580D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6947" y="-1498"/>
            <a:ext cx="732865" cy="732865"/>
          </a:xfrm>
          <a:prstGeom prst="rect">
            <a:avLst/>
          </a:prstGeom>
        </p:spPr>
      </p:pic>
      <p:pic>
        <p:nvPicPr>
          <p:cNvPr id="42" name="Imagen 41">
            <a:extLst>
              <a:ext uri="{FF2B5EF4-FFF2-40B4-BE49-F238E27FC236}">
                <a16:creationId xmlns:a16="http://schemas.microsoft.com/office/drawing/2014/main" id="{DED6B2E4-1AF5-4182-7EFC-5654DDF4049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938" y="2885127"/>
            <a:ext cx="737600" cy="737600"/>
          </a:xfrm>
          <a:prstGeom prst="rect">
            <a:avLst/>
          </a:prstGeom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7C3A8D0C-F897-D60C-A98A-C7E6397BCA1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430102" y="2885127"/>
            <a:ext cx="737600" cy="7376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DD5A923F-62E1-D0E8-759B-09152199228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278" y="100334"/>
            <a:ext cx="543985" cy="558580"/>
          </a:xfrm>
          <a:prstGeom prst="rect">
            <a:avLst/>
          </a:prstGeom>
        </p:spPr>
      </p:pic>
      <p:sp>
        <p:nvSpPr>
          <p:cNvPr id="3" name="Elipse 2">
            <a:extLst>
              <a:ext uri="{FF2B5EF4-FFF2-40B4-BE49-F238E27FC236}">
                <a16:creationId xmlns:a16="http://schemas.microsoft.com/office/drawing/2014/main" id="{0EE37BC6-F368-B6B6-9D00-9F3B5A05C3C5}"/>
              </a:ext>
            </a:extLst>
          </p:cNvPr>
          <p:cNvSpPr/>
          <p:nvPr/>
        </p:nvSpPr>
        <p:spPr>
          <a:xfrm>
            <a:off x="10462242" y="59663"/>
            <a:ext cx="239225" cy="2392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noFill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39550ED-6E1A-4DB0-DD87-EBB45D2EB742}"/>
              </a:ext>
            </a:extLst>
          </p:cNvPr>
          <p:cNvSpPr txBox="1"/>
          <p:nvPr/>
        </p:nvSpPr>
        <p:spPr>
          <a:xfrm>
            <a:off x="10443440" y="14408"/>
            <a:ext cx="2392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solidFill>
                  <a:schemeClr val="bg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89771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0"/>
                <a:alpha val="0"/>
              </a:schemeClr>
            </a:gs>
            <a:gs pos="13000">
              <a:schemeClr val="accent1">
                <a:lumMod val="45000"/>
                <a:lumOff val="55000"/>
              </a:schemeClr>
            </a:gs>
            <a:gs pos="32000">
              <a:schemeClr val="accent1">
                <a:lumMod val="45000"/>
                <a:lumOff val="55000"/>
              </a:schemeClr>
            </a:gs>
            <a:gs pos="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38040FA-1631-D22C-9FB4-C1B487188A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39" y="795822"/>
            <a:ext cx="2520000" cy="252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C2E702FD-296E-D42F-71AA-300797514EAD}"/>
              </a:ext>
            </a:extLst>
          </p:cNvPr>
          <p:cNvSpPr/>
          <p:nvPr/>
        </p:nvSpPr>
        <p:spPr>
          <a:xfrm>
            <a:off x="336000" y="1114255"/>
            <a:ext cx="2520000" cy="462949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noFill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741E811-ACF5-4533-3612-1AA0F6C8FBA7}"/>
              </a:ext>
            </a:extLst>
          </p:cNvPr>
          <p:cNvCxnSpPr/>
          <p:nvPr/>
        </p:nvCxnSpPr>
        <p:spPr>
          <a:xfrm>
            <a:off x="336000" y="3634255"/>
            <a:ext cx="252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8E131AAF-755E-50DE-29BC-FCC229ADCE1D}"/>
              </a:ext>
            </a:extLst>
          </p:cNvPr>
          <p:cNvSpPr txBox="1"/>
          <p:nvPr/>
        </p:nvSpPr>
        <p:spPr>
          <a:xfrm>
            <a:off x="786000" y="3154535"/>
            <a:ext cx="16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+ Info técnica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B3AAD4F-6BC6-2F5A-45C5-AAEA1C85A0E0}"/>
              </a:ext>
            </a:extLst>
          </p:cNvPr>
          <p:cNvCxnSpPr/>
          <p:nvPr/>
        </p:nvCxnSpPr>
        <p:spPr>
          <a:xfrm>
            <a:off x="336000" y="4354255"/>
            <a:ext cx="252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3650A6D-2EE4-6131-C0CB-558520568B40}"/>
              </a:ext>
            </a:extLst>
          </p:cNvPr>
          <p:cNvSpPr txBox="1"/>
          <p:nvPr/>
        </p:nvSpPr>
        <p:spPr>
          <a:xfrm>
            <a:off x="876000" y="3818921"/>
            <a:ext cx="14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Preu: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530€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4257362D-FDCA-9188-74B4-9BD6614EF7CD}"/>
              </a:ext>
            </a:extLst>
          </p:cNvPr>
          <p:cNvCxnSpPr/>
          <p:nvPr/>
        </p:nvCxnSpPr>
        <p:spPr>
          <a:xfrm>
            <a:off x="336000" y="5074255"/>
            <a:ext cx="252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574ACF4-8074-22D8-2845-4B203E01772D}"/>
              </a:ext>
            </a:extLst>
          </p:cNvPr>
          <p:cNvSpPr txBox="1"/>
          <p:nvPr/>
        </p:nvSpPr>
        <p:spPr>
          <a:xfrm>
            <a:off x="610604" y="4526468"/>
            <a:ext cx="1970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err="1">
                <a:solidFill>
                  <a:schemeClr val="bg1"/>
                </a:solidFill>
                <a:latin typeface="Dosis" pitchFamily="2" charset="0"/>
              </a:rPr>
              <a:t>Garantia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 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2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anys</a:t>
            </a:r>
            <a:endParaRPr lang="es-ES" dirty="0">
              <a:solidFill>
                <a:schemeClr val="bg1"/>
              </a:solidFill>
              <a:latin typeface="Dosis" pitchFamily="2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211F8F5-CFC6-7AE0-CCA9-227C9D233D2B}"/>
              </a:ext>
            </a:extLst>
          </p:cNvPr>
          <p:cNvSpPr txBox="1"/>
          <p:nvPr/>
        </p:nvSpPr>
        <p:spPr>
          <a:xfrm>
            <a:off x="591943" y="5225859"/>
            <a:ext cx="1970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Pes: 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20kg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812AFF0-F87F-F08F-04E3-DECACED974C3}"/>
              </a:ext>
            </a:extLst>
          </p:cNvPr>
          <p:cNvSpPr txBox="1"/>
          <p:nvPr/>
        </p:nvSpPr>
        <p:spPr>
          <a:xfrm>
            <a:off x="3377339" y="1501266"/>
            <a:ext cx="87440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>
                <a:solidFill>
                  <a:schemeClr val="bg1"/>
                </a:solidFill>
                <a:latin typeface="Dosis" pitchFamily="2" charset="0"/>
              </a:rPr>
              <a:t>Producte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 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Raqueta tenis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babolat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345 56cm</a:t>
            </a:r>
          </a:p>
          <a:p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r>
              <a:rPr lang="es-ES" b="1" dirty="0" err="1">
                <a:solidFill>
                  <a:schemeClr val="bg1"/>
                </a:solidFill>
                <a:latin typeface="Dosis" pitchFamily="2" charset="0"/>
              </a:rPr>
              <a:t>Public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Infantil 3-5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anys</a:t>
            </a:r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r>
              <a:rPr lang="es-ES" b="1" dirty="0" err="1">
                <a:solidFill>
                  <a:schemeClr val="bg1"/>
                </a:solidFill>
                <a:latin typeface="Dosis" pitchFamily="2" charset="0"/>
              </a:rPr>
              <a:t>Articles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b="1" dirty="0" err="1">
                <a:solidFill>
                  <a:schemeClr val="bg1"/>
                </a:solidFill>
                <a:latin typeface="Dosis" pitchFamily="2" charset="0"/>
              </a:rPr>
              <a:t>incorporats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Grip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+ 2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grips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de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recanvi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.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Antivibrador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per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separat</a:t>
            </a:r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endParaRPr lang="es-ES" dirty="0"/>
          </a:p>
          <a:p>
            <a:endParaRPr lang="es-ES" dirty="0"/>
          </a:p>
        </p:txBody>
      </p:sp>
      <p:sp>
        <p:nvSpPr>
          <p:cNvPr id="24" name="Rectángulo: esquinas redondeadas 23">
            <a:hlinkClick r:id="rId3" action="ppaction://hlinksldjump"/>
            <a:extLst>
              <a:ext uri="{FF2B5EF4-FFF2-40B4-BE49-F238E27FC236}">
                <a16:creationId xmlns:a16="http://schemas.microsoft.com/office/drawing/2014/main" id="{D75FA133-576E-C48B-CD9A-4441F060F637}"/>
              </a:ext>
            </a:extLst>
          </p:cNvPr>
          <p:cNvSpPr/>
          <p:nvPr/>
        </p:nvSpPr>
        <p:spPr>
          <a:xfrm>
            <a:off x="6889137" y="5374094"/>
            <a:ext cx="1429967" cy="369651"/>
          </a:xfrm>
          <a:prstGeom prst="roundRect">
            <a:avLst/>
          </a:prstGeom>
          <a:solidFill>
            <a:srgbClr val="8FAADC"/>
          </a:solidFill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PAGAR</a:t>
            </a:r>
          </a:p>
        </p:txBody>
      </p:sp>
    </p:spTree>
    <p:extLst>
      <p:ext uri="{BB962C8B-B14F-4D97-AF65-F5344CB8AC3E}">
        <p14:creationId xmlns:p14="http://schemas.microsoft.com/office/powerpoint/2010/main" val="3510782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0"/>
                <a:alpha val="0"/>
              </a:schemeClr>
            </a:gs>
            <a:gs pos="13000">
              <a:schemeClr val="accent1">
                <a:lumMod val="45000"/>
                <a:lumOff val="55000"/>
              </a:schemeClr>
            </a:gs>
            <a:gs pos="32000">
              <a:schemeClr val="accent1">
                <a:lumMod val="45000"/>
                <a:lumOff val="55000"/>
              </a:schemeClr>
            </a:gs>
            <a:gs pos="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531F1A0-7EE5-E2E0-ACCE-5E6BC26EDB43}"/>
              </a:ext>
            </a:extLst>
          </p:cNvPr>
          <p:cNvSpPr txBox="1"/>
          <p:nvPr/>
        </p:nvSpPr>
        <p:spPr>
          <a:xfrm>
            <a:off x="1416000" y="189000"/>
            <a:ext cx="18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err="1">
                <a:solidFill>
                  <a:schemeClr val="bg1"/>
                </a:solidFill>
                <a:latin typeface="Dosis" pitchFamily="2" charset="0"/>
              </a:rPr>
              <a:t>Enviament</a:t>
            </a:r>
            <a:endParaRPr lang="es-ES" sz="2800" b="1" dirty="0">
              <a:solidFill>
                <a:schemeClr val="bg1"/>
              </a:solidFill>
              <a:latin typeface="Dosis" pitchFamily="2" charset="0"/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3494608F-DDEA-16EE-79A1-C80EF3AD48C5}"/>
              </a:ext>
            </a:extLst>
          </p:cNvPr>
          <p:cNvCxnSpPr/>
          <p:nvPr/>
        </p:nvCxnSpPr>
        <p:spPr>
          <a:xfrm>
            <a:off x="3258759" y="502346"/>
            <a:ext cx="144000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4BA06539-4056-DD0E-2382-3E941B642342}"/>
              </a:ext>
            </a:extLst>
          </p:cNvPr>
          <p:cNvSpPr txBox="1"/>
          <p:nvPr/>
        </p:nvSpPr>
        <p:spPr>
          <a:xfrm>
            <a:off x="5016000" y="225521"/>
            <a:ext cx="18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err="1">
                <a:solidFill>
                  <a:schemeClr val="bg1"/>
                </a:solidFill>
                <a:latin typeface="Dosis" pitchFamily="2" charset="0"/>
              </a:rPr>
              <a:t>Pagament</a:t>
            </a:r>
            <a:endParaRPr lang="es-ES" sz="2800" dirty="0">
              <a:solidFill>
                <a:schemeClr val="bg1"/>
              </a:solidFill>
              <a:latin typeface="Dosis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7B2AA11-9B40-2E87-8F19-2588FB59F338}"/>
              </a:ext>
            </a:extLst>
          </p:cNvPr>
          <p:cNvSpPr txBox="1"/>
          <p:nvPr/>
        </p:nvSpPr>
        <p:spPr>
          <a:xfrm>
            <a:off x="8498547" y="225521"/>
            <a:ext cx="216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err="1">
                <a:solidFill>
                  <a:schemeClr val="bg1"/>
                </a:solidFill>
                <a:latin typeface="Dosis" pitchFamily="2" charset="0"/>
              </a:rPr>
              <a:t>Confirmació</a:t>
            </a:r>
            <a:endParaRPr lang="es-ES" sz="2800" dirty="0">
              <a:solidFill>
                <a:schemeClr val="bg1"/>
              </a:solidFill>
              <a:latin typeface="Dosis" pitchFamily="2" charset="0"/>
            </a:endParaRP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4CB29B00-9A9D-6ADA-4C47-44D6CA2E6656}"/>
              </a:ext>
            </a:extLst>
          </p:cNvPr>
          <p:cNvCxnSpPr/>
          <p:nvPr/>
        </p:nvCxnSpPr>
        <p:spPr>
          <a:xfrm>
            <a:off x="6713363" y="515123"/>
            <a:ext cx="144000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407ED94C-12B3-7680-2826-5535C1D1CCDF}"/>
              </a:ext>
            </a:extLst>
          </p:cNvPr>
          <p:cNvSpPr/>
          <p:nvPr/>
        </p:nvSpPr>
        <p:spPr>
          <a:xfrm>
            <a:off x="3973222" y="1158954"/>
            <a:ext cx="4494486" cy="4964263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D89109A4-9F3D-B2FD-FDC8-A439CF662440}"/>
              </a:ext>
            </a:extLst>
          </p:cNvPr>
          <p:cNvSpPr txBox="1"/>
          <p:nvPr/>
        </p:nvSpPr>
        <p:spPr>
          <a:xfrm>
            <a:off x="5119259" y="1629000"/>
            <a:ext cx="218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NOM*</a:t>
            </a:r>
          </a:p>
        </p:txBody>
      </p:sp>
      <p:sp>
        <p:nvSpPr>
          <p:cNvPr id="24" name="Rectángulo: esquinas redondeadas 23">
            <a:hlinkClick r:id="rId2" action="ppaction://hlinksldjump"/>
            <a:extLst>
              <a:ext uri="{FF2B5EF4-FFF2-40B4-BE49-F238E27FC236}">
                <a16:creationId xmlns:a16="http://schemas.microsoft.com/office/drawing/2014/main" id="{308D9BF1-799B-E078-78CA-B86B05228316}"/>
              </a:ext>
            </a:extLst>
          </p:cNvPr>
          <p:cNvSpPr/>
          <p:nvPr/>
        </p:nvSpPr>
        <p:spPr>
          <a:xfrm>
            <a:off x="5610460" y="5506959"/>
            <a:ext cx="1429967" cy="369651"/>
          </a:xfrm>
          <a:prstGeom prst="roundRect">
            <a:avLst/>
          </a:prstGeom>
          <a:solidFill>
            <a:srgbClr val="8FAADC"/>
          </a:solidFill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SEGÜENT</a:t>
            </a: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51F61321-221B-DDC4-FEB7-15D80FC211CE}"/>
              </a:ext>
            </a:extLst>
          </p:cNvPr>
          <p:cNvCxnSpPr>
            <a:cxnSpLocks/>
          </p:cNvCxnSpPr>
          <p:nvPr/>
        </p:nvCxnSpPr>
        <p:spPr>
          <a:xfrm>
            <a:off x="5100736" y="1994361"/>
            <a:ext cx="2188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uadroTexto 29">
            <a:extLst>
              <a:ext uri="{FF2B5EF4-FFF2-40B4-BE49-F238E27FC236}">
                <a16:creationId xmlns:a16="http://schemas.microsoft.com/office/drawing/2014/main" id="{19FC2C6D-3304-93F9-D38F-8E037B16704F}"/>
              </a:ext>
            </a:extLst>
          </p:cNvPr>
          <p:cNvSpPr txBox="1"/>
          <p:nvPr/>
        </p:nvSpPr>
        <p:spPr>
          <a:xfrm>
            <a:off x="5119259" y="2291570"/>
            <a:ext cx="218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COGNOMS*</a:t>
            </a:r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2B574E38-A431-ABE6-7293-9AA3C0BCB820}"/>
              </a:ext>
            </a:extLst>
          </p:cNvPr>
          <p:cNvCxnSpPr>
            <a:cxnSpLocks/>
          </p:cNvCxnSpPr>
          <p:nvPr/>
        </p:nvCxnSpPr>
        <p:spPr>
          <a:xfrm>
            <a:off x="5100736" y="2656931"/>
            <a:ext cx="2188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094B86C-772E-E054-3A89-11E9DFFE06AF}"/>
              </a:ext>
            </a:extLst>
          </p:cNvPr>
          <p:cNvSpPr txBox="1"/>
          <p:nvPr/>
        </p:nvSpPr>
        <p:spPr>
          <a:xfrm>
            <a:off x="5126105" y="3456420"/>
            <a:ext cx="21887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PAÍS*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529B8B75-0585-518C-805C-BA64A7BBF56D}"/>
              </a:ext>
            </a:extLst>
          </p:cNvPr>
          <p:cNvSpPr txBox="1"/>
          <p:nvPr/>
        </p:nvSpPr>
        <p:spPr>
          <a:xfrm>
            <a:off x="5126105" y="4118990"/>
            <a:ext cx="21887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CIUTAT*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11CEFED3-422E-7F53-B7D7-5249F798C360}"/>
              </a:ext>
            </a:extLst>
          </p:cNvPr>
          <p:cNvSpPr txBox="1"/>
          <p:nvPr/>
        </p:nvSpPr>
        <p:spPr>
          <a:xfrm>
            <a:off x="5126105" y="4781560"/>
            <a:ext cx="2286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CARRER, PORTA…ETC*</a:t>
            </a:r>
          </a:p>
        </p:txBody>
      </p: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C2A78732-4584-2F77-666B-25E74D5737AF}"/>
              </a:ext>
            </a:extLst>
          </p:cNvPr>
          <p:cNvCxnSpPr>
            <a:cxnSpLocks/>
          </p:cNvCxnSpPr>
          <p:nvPr/>
        </p:nvCxnSpPr>
        <p:spPr>
          <a:xfrm>
            <a:off x="5119259" y="5141597"/>
            <a:ext cx="23005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101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0"/>
                <a:alpha val="0"/>
              </a:schemeClr>
            </a:gs>
            <a:gs pos="13000">
              <a:schemeClr val="accent1">
                <a:lumMod val="45000"/>
                <a:lumOff val="55000"/>
              </a:schemeClr>
            </a:gs>
            <a:gs pos="32000">
              <a:schemeClr val="accent1">
                <a:lumMod val="45000"/>
                <a:lumOff val="55000"/>
              </a:schemeClr>
            </a:gs>
            <a:gs pos="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531F1A0-7EE5-E2E0-ACCE-5E6BC26EDB43}"/>
              </a:ext>
            </a:extLst>
          </p:cNvPr>
          <p:cNvSpPr txBox="1"/>
          <p:nvPr/>
        </p:nvSpPr>
        <p:spPr>
          <a:xfrm>
            <a:off x="1416000" y="189000"/>
            <a:ext cx="18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err="1">
                <a:solidFill>
                  <a:schemeClr val="bg1"/>
                </a:solidFill>
                <a:latin typeface="Dosis" pitchFamily="2" charset="0"/>
              </a:rPr>
              <a:t>Enviament</a:t>
            </a:r>
            <a:endParaRPr lang="es-ES" sz="2800" dirty="0">
              <a:solidFill>
                <a:schemeClr val="bg1"/>
              </a:solidFill>
              <a:latin typeface="Dosis" pitchFamily="2" charset="0"/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3494608F-DDEA-16EE-79A1-C80EF3AD48C5}"/>
              </a:ext>
            </a:extLst>
          </p:cNvPr>
          <p:cNvCxnSpPr/>
          <p:nvPr/>
        </p:nvCxnSpPr>
        <p:spPr>
          <a:xfrm>
            <a:off x="3258759" y="502346"/>
            <a:ext cx="144000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4BA06539-4056-DD0E-2382-3E941B642342}"/>
              </a:ext>
            </a:extLst>
          </p:cNvPr>
          <p:cNvSpPr txBox="1"/>
          <p:nvPr/>
        </p:nvSpPr>
        <p:spPr>
          <a:xfrm>
            <a:off x="5016000" y="225521"/>
            <a:ext cx="18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err="1">
                <a:solidFill>
                  <a:schemeClr val="bg1"/>
                </a:solidFill>
                <a:latin typeface="Dosis" pitchFamily="2" charset="0"/>
              </a:rPr>
              <a:t>Pagament</a:t>
            </a:r>
            <a:endParaRPr lang="es-ES" sz="2800" b="1" dirty="0">
              <a:solidFill>
                <a:schemeClr val="bg1"/>
              </a:solidFill>
              <a:latin typeface="Dosis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7B2AA11-9B40-2E87-8F19-2588FB59F338}"/>
              </a:ext>
            </a:extLst>
          </p:cNvPr>
          <p:cNvSpPr txBox="1"/>
          <p:nvPr/>
        </p:nvSpPr>
        <p:spPr>
          <a:xfrm>
            <a:off x="8498547" y="225521"/>
            <a:ext cx="216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err="1">
                <a:solidFill>
                  <a:schemeClr val="bg1"/>
                </a:solidFill>
                <a:latin typeface="Dosis" pitchFamily="2" charset="0"/>
              </a:rPr>
              <a:t>Confirmació</a:t>
            </a:r>
            <a:endParaRPr lang="es-ES" sz="2800" dirty="0">
              <a:solidFill>
                <a:schemeClr val="bg1"/>
              </a:solidFill>
              <a:latin typeface="Dosis" pitchFamily="2" charset="0"/>
            </a:endParaRP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4CB29B00-9A9D-6ADA-4C47-44D6CA2E6656}"/>
              </a:ext>
            </a:extLst>
          </p:cNvPr>
          <p:cNvCxnSpPr/>
          <p:nvPr/>
        </p:nvCxnSpPr>
        <p:spPr>
          <a:xfrm>
            <a:off x="6713363" y="515123"/>
            <a:ext cx="144000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407ED94C-12B3-7680-2826-5535C1D1CCDF}"/>
              </a:ext>
            </a:extLst>
          </p:cNvPr>
          <p:cNvSpPr/>
          <p:nvPr/>
        </p:nvSpPr>
        <p:spPr>
          <a:xfrm>
            <a:off x="3848757" y="2132964"/>
            <a:ext cx="4494486" cy="2592071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4" name="Rectángulo: esquinas redondeadas 23">
            <a:hlinkClick r:id="rId2" action="ppaction://hlinksldjump"/>
            <a:extLst>
              <a:ext uri="{FF2B5EF4-FFF2-40B4-BE49-F238E27FC236}">
                <a16:creationId xmlns:a16="http://schemas.microsoft.com/office/drawing/2014/main" id="{308D9BF1-799B-E078-78CA-B86B05228316}"/>
              </a:ext>
            </a:extLst>
          </p:cNvPr>
          <p:cNvSpPr/>
          <p:nvPr/>
        </p:nvSpPr>
        <p:spPr>
          <a:xfrm>
            <a:off x="5381016" y="4004165"/>
            <a:ext cx="1429967" cy="369651"/>
          </a:xfrm>
          <a:prstGeom prst="roundRect">
            <a:avLst/>
          </a:prstGeom>
          <a:solidFill>
            <a:srgbClr val="8FAADC"/>
          </a:solidFill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SEGÜENT</a:t>
            </a:r>
          </a:p>
        </p:txBody>
      </p: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51F61321-221B-DDC4-FEB7-15D80FC211CE}"/>
              </a:ext>
            </a:extLst>
          </p:cNvPr>
          <p:cNvCxnSpPr>
            <a:cxnSpLocks/>
          </p:cNvCxnSpPr>
          <p:nvPr/>
        </p:nvCxnSpPr>
        <p:spPr>
          <a:xfrm flipV="1">
            <a:off x="4167319" y="2925036"/>
            <a:ext cx="3857363" cy="93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uadroTexto 29">
            <a:extLst>
              <a:ext uri="{FF2B5EF4-FFF2-40B4-BE49-F238E27FC236}">
                <a16:creationId xmlns:a16="http://schemas.microsoft.com/office/drawing/2014/main" id="{19FC2C6D-3304-93F9-D38F-8E037B16704F}"/>
              </a:ext>
            </a:extLst>
          </p:cNvPr>
          <p:cNvSpPr txBox="1"/>
          <p:nvPr/>
        </p:nvSpPr>
        <p:spPr>
          <a:xfrm>
            <a:off x="4167319" y="3146613"/>
            <a:ext cx="879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CVV*</a:t>
            </a:r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2B574E38-A431-ABE6-7293-9AA3C0BCB820}"/>
              </a:ext>
            </a:extLst>
          </p:cNvPr>
          <p:cNvCxnSpPr>
            <a:cxnSpLocks/>
          </p:cNvCxnSpPr>
          <p:nvPr/>
        </p:nvCxnSpPr>
        <p:spPr>
          <a:xfrm flipV="1">
            <a:off x="4167319" y="3515945"/>
            <a:ext cx="879278" cy="131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66FF241A-0CAC-ED52-C2B3-65A4B91B85A8}"/>
              </a:ext>
            </a:extLst>
          </p:cNvPr>
          <p:cNvSpPr txBox="1"/>
          <p:nvPr/>
        </p:nvSpPr>
        <p:spPr>
          <a:xfrm>
            <a:off x="6370319" y="3159230"/>
            <a:ext cx="1786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DATA EXPIRACIÓ*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76F7C61C-06DB-6D32-EAB5-6FA0EB4C95E6}"/>
              </a:ext>
            </a:extLst>
          </p:cNvPr>
          <p:cNvCxnSpPr>
            <a:cxnSpLocks/>
          </p:cNvCxnSpPr>
          <p:nvPr/>
        </p:nvCxnSpPr>
        <p:spPr>
          <a:xfrm>
            <a:off x="6370905" y="3539794"/>
            <a:ext cx="1658465" cy="1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B0118C36-BA47-5961-C069-1791C168F756}"/>
              </a:ext>
            </a:extLst>
          </p:cNvPr>
          <p:cNvSpPr txBox="1"/>
          <p:nvPr/>
        </p:nvSpPr>
        <p:spPr>
          <a:xfrm>
            <a:off x="4136722" y="2564848"/>
            <a:ext cx="38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TARJETA*</a:t>
            </a:r>
          </a:p>
        </p:txBody>
      </p:sp>
    </p:spTree>
    <p:extLst>
      <p:ext uri="{BB962C8B-B14F-4D97-AF65-F5344CB8AC3E}">
        <p14:creationId xmlns:p14="http://schemas.microsoft.com/office/powerpoint/2010/main" val="2347073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0"/>
                <a:alpha val="0"/>
              </a:schemeClr>
            </a:gs>
            <a:gs pos="13000">
              <a:schemeClr val="accent1">
                <a:lumMod val="45000"/>
                <a:lumOff val="55000"/>
              </a:schemeClr>
            </a:gs>
            <a:gs pos="32000">
              <a:schemeClr val="accent1">
                <a:lumMod val="45000"/>
                <a:lumOff val="55000"/>
              </a:schemeClr>
            </a:gs>
            <a:gs pos="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531F1A0-7EE5-E2E0-ACCE-5E6BC26EDB43}"/>
              </a:ext>
            </a:extLst>
          </p:cNvPr>
          <p:cNvSpPr txBox="1"/>
          <p:nvPr/>
        </p:nvSpPr>
        <p:spPr>
          <a:xfrm>
            <a:off x="1416000" y="189000"/>
            <a:ext cx="18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err="1">
                <a:solidFill>
                  <a:schemeClr val="bg1"/>
                </a:solidFill>
              </a:rPr>
              <a:t>Enviament</a:t>
            </a:r>
            <a:endParaRPr lang="es-ES" sz="2800" dirty="0">
              <a:solidFill>
                <a:schemeClr val="bg1"/>
              </a:solidFill>
            </a:endParaRP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3494608F-DDEA-16EE-79A1-C80EF3AD48C5}"/>
              </a:ext>
            </a:extLst>
          </p:cNvPr>
          <p:cNvCxnSpPr/>
          <p:nvPr/>
        </p:nvCxnSpPr>
        <p:spPr>
          <a:xfrm>
            <a:off x="3258759" y="502346"/>
            <a:ext cx="144000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4BA06539-4056-DD0E-2382-3E941B642342}"/>
              </a:ext>
            </a:extLst>
          </p:cNvPr>
          <p:cNvSpPr txBox="1"/>
          <p:nvPr/>
        </p:nvSpPr>
        <p:spPr>
          <a:xfrm>
            <a:off x="5016000" y="225521"/>
            <a:ext cx="180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err="1">
                <a:solidFill>
                  <a:schemeClr val="bg1"/>
                </a:solidFill>
              </a:rPr>
              <a:t>Pagament</a:t>
            </a:r>
            <a:endParaRPr lang="es-ES" sz="2800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7B2AA11-9B40-2E87-8F19-2588FB59F338}"/>
              </a:ext>
            </a:extLst>
          </p:cNvPr>
          <p:cNvSpPr txBox="1"/>
          <p:nvPr/>
        </p:nvSpPr>
        <p:spPr>
          <a:xfrm>
            <a:off x="8498547" y="225521"/>
            <a:ext cx="216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err="1">
                <a:solidFill>
                  <a:schemeClr val="bg1"/>
                </a:solidFill>
              </a:rPr>
              <a:t>Confirmació</a:t>
            </a:r>
            <a:endParaRPr lang="es-ES" sz="2800" b="1" dirty="0">
              <a:solidFill>
                <a:schemeClr val="bg1"/>
              </a:solidFill>
            </a:endParaRP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4CB29B00-9A9D-6ADA-4C47-44D6CA2E6656}"/>
              </a:ext>
            </a:extLst>
          </p:cNvPr>
          <p:cNvCxnSpPr/>
          <p:nvPr/>
        </p:nvCxnSpPr>
        <p:spPr>
          <a:xfrm>
            <a:off x="6713363" y="515123"/>
            <a:ext cx="144000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407ED94C-12B3-7680-2826-5535C1D1CCDF}"/>
              </a:ext>
            </a:extLst>
          </p:cNvPr>
          <p:cNvSpPr/>
          <p:nvPr/>
        </p:nvSpPr>
        <p:spPr>
          <a:xfrm>
            <a:off x="968756" y="1269000"/>
            <a:ext cx="9807243" cy="504000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BDCADD6-8C7B-A0CF-A2C0-E02791327E60}"/>
              </a:ext>
            </a:extLst>
          </p:cNvPr>
          <p:cNvSpPr txBox="1"/>
          <p:nvPr/>
        </p:nvSpPr>
        <p:spPr>
          <a:xfrm>
            <a:off x="1085547" y="1947513"/>
            <a:ext cx="9660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Dosis" pitchFamily="2" charset="0"/>
              </a:rPr>
              <a:t>Raqueta tenis </a:t>
            </a:r>
            <a:r>
              <a:rPr lang="es-ES" dirty="0" err="1">
                <a:latin typeface="Dosis" pitchFamily="2" charset="0"/>
              </a:rPr>
              <a:t>babolat</a:t>
            </a:r>
            <a:r>
              <a:rPr lang="es-ES" dirty="0">
                <a:latin typeface="Dosis" pitchFamily="2" charset="0"/>
              </a:rPr>
              <a:t> 345 56cm 2kg infantil. </a:t>
            </a:r>
            <a:r>
              <a:rPr lang="es-ES" dirty="0" err="1">
                <a:latin typeface="Dosis" pitchFamily="2" charset="0"/>
              </a:rPr>
              <a:t>Garantia</a:t>
            </a:r>
            <a:r>
              <a:rPr lang="es-ES" dirty="0">
                <a:latin typeface="Dosis" pitchFamily="2" charset="0"/>
              </a:rPr>
              <a:t> 2 </a:t>
            </a:r>
            <a:r>
              <a:rPr lang="es-ES" dirty="0" err="1">
                <a:latin typeface="Dosis" pitchFamily="2" charset="0"/>
              </a:rPr>
              <a:t>anys</a:t>
            </a:r>
            <a:r>
              <a:rPr lang="es-ES" dirty="0">
                <a:latin typeface="Dosis" pitchFamily="2" charset="0"/>
              </a:rPr>
              <a:t> </a:t>
            </a:r>
            <a:r>
              <a:rPr lang="es-ES" dirty="0" err="1">
                <a:latin typeface="Dosis" pitchFamily="2" charset="0"/>
              </a:rPr>
              <a:t>sense</a:t>
            </a:r>
            <a:r>
              <a:rPr lang="es-ES" dirty="0">
                <a:latin typeface="Dosis" pitchFamily="2" charset="0"/>
              </a:rPr>
              <a:t> </a:t>
            </a:r>
            <a:r>
              <a:rPr lang="es-ES" dirty="0" err="1">
                <a:latin typeface="Dosis" pitchFamily="2" charset="0"/>
              </a:rPr>
              <a:t>antivibrador</a:t>
            </a:r>
            <a:r>
              <a:rPr lang="es-ES" dirty="0">
                <a:latin typeface="Dosis" pitchFamily="2" charset="0"/>
              </a:rPr>
              <a:t> </a:t>
            </a:r>
            <a:r>
              <a:rPr lang="es-ES" dirty="0" err="1">
                <a:latin typeface="Dosis" pitchFamily="2" charset="0"/>
              </a:rPr>
              <a:t>amb</a:t>
            </a:r>
            <a:r>
              <a:rPr lang="es-ES" dirty="0">
                <a:latin typeface="Dosis" pitchFamily="2" charset="0"/>
              </a:rPr>
              <a:t> 2 </a:t>
            </a:r>
            <a:r>
              <a:rPr lang="es-ES" dirty="0" err="1">
                <a:latin typeface="Dosis" pitchFamily="2" charset="0"/>
              </a:rPr>
              <a:t>grips</a:t>
            </a:r>
            <a:r>
              <a:rPr lang="es-ES" dirty="0">
                <a:latin typeface="Dosis" pitchFamily="2" charset="0"/>
              </a:rPr>
              <a:t> de </a:t>
            </a:r>
            <a:r>
              <a:rPr lang="es-ES" dirty="0" err="1">
                <a:latin typeface="Dosis" pitchFamily="2" charset="0"/>
              </a:rPr>
              <a:t>recanvi</a:t>
            </a:r>
            <a:endParaRPr lang="es-ES" dirty="0">
              <a:latin typeface="Dosis" pitchFamily="2" charset="0"/>
            </a:endParaRPr>
          </a:p>
          <a:p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5CDE78C-B505-ADDE-9184-CC761AE14310}"/>
              </a:ext>
            </a:extLst>
          </p:cNvPr>
          <p:cNvSpPr txBox="1"/>
          <p:nvPr/>
        </p:nvSpPr>
        <p:spPr>
          <a:xfrm>
            <a:off x="1115094" y="1498046"/>
            <a:ext cx="246090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latin typeface="Dosis" pitchFamily="2" charset="0"/>
              </a:rPr>
              <a:t>PRODUCTE</a:t>
            </a:r>
          </a:p>
          <a:p>
            <a:endParaRPr lang="es-ES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F9AB5F6-6B90-A6CF-3182-94B6FD6C02D6}"/>
              </a:ext>
            </a:extLst>
          </p:cNvPr>
          <p:cNvSpPr txBox="1"/>
          <p:nvPr/>
        </p:nvSpPr>
        <p:spPr>
          <a:xfrm>
            <a:off x="1085547" y="2499954"/>
            <a:ext cx="504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Dosis" pitchFamily="2" charset="0"/>
              </a:rPr>
              <a:t>350€</a:t>
            </a:r>
          </a:p>
          <a:p>
            <a:endParaRPr lang="es-ES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8B1CE5D-207E-D690-9E60-4318558DCC00}"/>
              </a:ext>
            </a:extLst>
          </p:cNvPr>
          <p:cNvSpPr txBox="1"/>
          <p:nvPr/>
        </p:nvSpPr>
        <p:spPr>
          <a:xfrm>
            <a:off x="1041924" y="3266607"/>
            <a:ext cx="466766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latin typeface="Dosis" pitchFamily="2" charset="0"/>
              </a:rPr>
              <a:t>ENVIAMENT I PAGAMENT</a:t>
            </a:r>
          </a:p>
          <a:p>
            <a:endParaRPr lang="es-ES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100D8778-2389-B836-0E9E-CB700F343961}"/>
              </a:ext>
            </a:extLst>
          </p:cNvPr>
          <p:cNvSpPr txBox="1"/>
          <p:nvPr/>
        </p:nvSpPr>
        <p:spPr>
          <a:xfrm>
            <a:off x="1041924" y="3751799"/>
            <a:ext cx="96609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Dosis" pitchFamily="2" charset="0"/>
              </a:rPr>
              <a:t>Espanya, Catalunya</a:t>
            </a:r>
          </a:p>
          <a:p>
            <a:r>
              <a:rPr lang="es-ES" dirty="0">
                <a:latin typeface="Dosis" pitchFamily="2" charset="0"/>
              </a:rPr>
              <a:t>Girona</a:t>
            </a:r>
          </a:p>
          <a:p>
            <a:r>
              <a:rPr lang="es-ES" dirty="0">
                <a:latin typeface="Dosis" pitchFamily="2" charset="0"/>
              </a:rPr>
              <a:t>C/Santa Coloma, 23</a:t>
            </a:r>
          </a:p>
          <a:p>
            <a:endParaRPr lang="es-ES" dirty="0">
              <a:latin typeface="Dosis" pitchFamily="2" charset="0"/>
            </a:endParaRPr>
          </a:p>
          <a:p>
            <a:r>
              <a:rPr lang="es-ES" dirty="0">
                <a:latin typeface="Dosis" pitchFamily="2" charset="0"/>
              </a:rPr>
              <a:t>Targeta acabada en ***3863</a:t>
            </a:r>
          </a:p>
          <a:p>
            <a:r>
              <a:rPr lang="es-ES" dirty="0" err="1">
                <a:latin typeface="Dosis" pitchFamily="2" charset="0"/>
              </a:rPr>
              <a:t>Venciment</a:t>
            </a:r>
            <a:r>
              <a:rPr lang="es-ES" dirty="0">
                <a:latin typeface="Dosis" pitchFamily="2" charset="0"/>
              </a:rPr>
              <a:t> 02/30</a:t>
            </a:r>
          </a:p>
        </p:txBody>
      </p:sp>
      <p:sp>
        <p:nvSpPr>
          <p:cNvPr id="18" name="Rectángulo: esquinas redondeadas 17">
            <a:hlinkClick r:id="rId2" action="ppaction://hlinksldjump"/>
            <a:extLst>
              <a:ext uri="{FF2B5EF4-FFF2-40B4-BE49-F238E27FC236}">
                <a16:creationId xmlns:a16="http://schemas.microsoft.com/office/drawing/2014/main" id="{C03CCDA6-EBAF-BF1C-4FAF-156F563BAB52}"/>
              </a:ext>
            </a:extLst>
          </p:cNvPr>
          <p:cNvSpPr/>
          <p:nvPr/>
        </p:nvSpPr>
        <p:spPr>
          <a:xfrm>
            <a:off x="5381016" y="5729380"/>
            <a:ext cx="2154984" cy="369651"/>
          </a:xfrm>
          <a:prstGeom prst="roundRect">
            <a:avLst/>
          </a:prstGeom>
          <a:solidFill>
            <a:srgbClr val="8FAADC"/>
          </a:solidFill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Confirmar i pagar</a:t>
            </a:r>
          </a:p>
        </p:txBody>
      </p:sp>
    </p:spTree>
    <p:extLst>
      <p:ext uri="{BB962C8B-B14F-4D97-AF65-F5344CB8AC3E}">
        <p14:creationId xmlns:p14="http://schemas.microsoft.com/office/powerpoint/2010/main" val="372545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0"/>
                <a:alpha val="0"/>
              </a:schemeClr>
            </a:gs>
            <a:gs pos="13000">
              <a:schemeClr val="accent1">
                <a:lumMod val="45000"/>
                <a:lumOff val="55000"/>
              </a:schemeClr>
            </a:gs>
            <a:gs pos="32000">
              <a:schemeClr val="accent1">
                <a:lumMod val="45000"/>
                <a:lumOff val="55000"/>
              </a:schemeClr>
            </a:gs>
            <a:gs pos="0">
              <a:schemeClr val="accent1">
                <a:lumMod val="60000"/>
                <a:lumOff val="4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407ED94C-12B3-7680-2826-5535C1D1CCDF}"/>
              </a:ext>
            </a:extLst>
          </p:cNvPr>
          <p:cNvSpPr/>
          <p:nvPr/>
        </p:nvSpPr>
        <p:spPr>
          <a:xfrm>
            <a:off x="3532378" y="1989000"/>
            <a:ext cx="5127244" cy="288000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8B1CE5D-207E-D690-9E60-4318558DCC00}"/>
              </a:ext>
            </a:extLst>
          </p:cNvPr>
          <p:cNvSpPr txBox="1"/>
          <p:nvPr/>
        </p:nvSpPr>
        <p:spPr>
          <a:xfrm>
            <a:off x="3532378" y="2008614"/>
            <a:ext cx="512724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>
                <a:latin typeface="Dosis" pitchFamily="2" charset="0"/>
              </a:rPr>
              <a:t>Compra </a:t>
            </a:r>
            <a:r>
              <a:rPr lang="es-ES" sz="3200" b="1" dirty="0" err="1">
                <a:latin typeface="Dosis" pitchFamily="2" charset="0"/>
              </a:rPr>
              <a:t>realitzada</a:t>
            </a:r>
            <a:r>
              <a:rPr lang="es-ES" sz="3200" b="1" dirty="0">
                <a:latin typeface="Dosis" pitchFamily="2" charset="0"/>
              </a:rPr>
              <a:t> </a:t>
            </a:r>
            <a:r>
              <a:rPr lang="es-ES" sz="3200" b="1" dirty="0" err="1">
                <a:latin typeface="Dosis" pitchFamily="2" charset="0"/>
              </a:rPr>
              <a:t>amb</a:t>
            </a:r>
            <a:r>
              <a:rPr lang="es-ES" sz="3200" b="1" dirty="0">
                <a:latin typeface="Dosis" pitchFamily="2" charset="0"/>
              </a:rPr>
              <a:t> </a:t>
            </a:r>
            <a:r>
              <a:rPr lang="es-ES" sz="3200" b="1" dirty="0" err="1">
                <a:latin typeface="Dosis" pitchFamily="2" charset="0"/>
              </a:rPr>
              <a:t>èxit</a:t>
            </a:r>
            <a:r>
              <a:rPr lang="es-ES" sz="3200" b="1" dirty="0">
                <a:latin typeface="Dosis" pitchFamily="2" charset="0"/>
              </a:rPr>
              <a:t>!</a:t>
            </a:r>
          </a:p>
          <a:p>
            <a:pPr algn="ctr"/>
            <a:endParaRPr lang="es-E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D3B0F59-5B0D-B1BF-DD67-B05676199C03}"/>
              </a:ext>
            </a:extLst>
          </p:cNvPr>
          <p:cNvSpPr txBox="1"/>
          <p:nvPr/>
        </p:nvSpPr>
        <p:spPr>
          <a:xfrm>
            <a:off x="4476000" y="4288686"/>
            <a:ext cx="324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dirty="0" err="1">
                <a:latin typeface="Dosis" pitchFamily="2" charset="0"/>
              </a:rPr>
              <a:t>Redirigint</a:t>
            </a:r>
            <a:r>
              <a:rPr lang="es-ES" dirty="0">
                <a:latin typeface="Dosis" pitchFamily="2" charset="0"/>
              </a:rPr>
              <a:t> a la página principal…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F7D87D15-10AD-F247-E1DD-29D8AD50E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958" y="2765621"/>
            <a:ext cx="1312084" cy="131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26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AADCE5C0-3235-E532-079D-C8B17FCEFA2D}"/>
              </a:ext>
            </a:extLst>
          </p:cNvPr>
          <p:cNvSpPr/>
          <p:nvPr/>
        </p:nvSpPr>
        <p:spPr>
          <a:xfrm>
            <a:off x="0" y="0"/>
            <a:ext cx="2136000" cy="2349000"/>
          </a:xfrm>
          <a:prstGeom prst="rect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D32CDD1-1F79-1828-992D-FEC53B5B6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89000"/>
            <a:ext cx="1440000" cy="1440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397614D8-2C9A-F1FE-B40D-BCBE5626FA99}"/>
              </a:ext>
            </a:extLst>
          </p:cNvPr>
          <p:cNvSpPr/>
          <p:nvPr/>
        </p:nvSpPr>
        <p:spPr>
          <a:xfrm>
            <a:off x="0" y="0"/>
            <a:ext cx="2136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ysClr val="windowText" lastClr="000000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318032F-D563-E4DB-F345-438DC24708F4}"/>
              </a:ext>
            </a:extLst>
          </p:cNvPr>
          <p:cNvSpPr txBox="1"/>
          <p:nvPr/>
        </p:nvSpPr>
        <p:spPr>
          <a:xfrm>
            <a:off x="-15240" y="1841170"/>
            <a:ext cx="2136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latin typeface="Dosis" pitchFamily="2" charset="0"/>
              </a:rPr>
              <a:t>Oriol Badia </a:t>
            </a:r>
            <a:r>
              <a:rPr lang="es-ES" sz="1600" dirty="0" err="1">
                <a:solidFill>
                  <a:schemeClr val="bg1"/>
                </a:solidFill>
                <a:latin typeface="Dosis" pitchFamily="2" charset="0"/>
              </a:rPr>
              <a:t>Mallorquí</a:t>
            </a:r>
            <a:endParaRPr lang="es-ES" sz="1600" dirty="0">
              <a:solidFill>
                <a:schemeClr val="bg1"/>
              </a:solidFill>
              <a:latin typeface="Dosis" pitchFamily="2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ED22803B-38D6-3C57-5D8B-58365B620C47}"/>
              </a:ext>
            </a:extLst>
          </p:cNvPr>
          <p:cNvSpPr/>
          <p:nvPr/>
        </p:nvSpPr>
        <p:spPr>
          <a:xfrm>
            <a:off x="-15240" y="2348999"/>
            <a:ext cx="2164080" cy="451916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8DC087AA-EDAC-8C40-CFCB-010A85604D0A}"/>
              </a:ext>
            </a:extLst>
          </p:cNvPr>
          <p:cNvSpPr txBox="1"/>
          <p:nvPr/>
        </p:nvSpPr>
        <p:spPr>
          <a:xfrm>
            <a:off x="0" y="2551837"/>
            <a:ext cx="2136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Dosis" pitchFamily="2" charset="0"/>
              </a:rPr>
              <a:t>Edat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19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anys</a:t>
            </a:r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Genere: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Home</a:t>
            </a:r>
          </a:p>
          <a:p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r>
              <a:rPr lang="es-ES" b="1" dirty="0" err="1">
                <a:solidFill>
                  <a:schemeClr val="bg1"/>
                </a:solidFill>
                <a:latin typeface="Dosis" pitchFamily="2" charset="0"/>
              </a:rPr>
              <a:t>Telf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636 94 56 32</a:t>
            </a:r>
          </a:p>
          <a:p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r>
              <a:rPr lang="es-ES" b="1" dirty="0" err="1">
                <a:solidFill>
                  <a:schemeClr val="bg1"/>
                </a:solidFill>
                <a:latin typeface="Dosis" pitchFamily="2" charset="0"/>
              </a:rPr>
              <a:t>Ciutat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Girona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BDDFEB9-8D03-09BA-718C-9B48C65E02D7}"/>
              </a:ext>
            </a:extLst>
          </p:cNvPr>
          <p:cNvSpPr txBox="1"/>
          <p:nvPr/>
        </p:nvSpPr>
        <p:spPr>
          <a:xfrm>
            <a:off x="2446971" y="549000"/>
            <a:ext cx="86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err="1">
                <a:latin typeface="Dosis" pitchFamily="2" charset="0"/>
              </a:rPr>
              <a:t>Productes</a:t>
            </a:r>
            <a:r>
              <a:rPr lang="es-ES" sz="2800" b="1" dirty="0">
                <a:latin typeface="Dosis" pitchFamily="2" charset="0"/>
              </a:rPr>
              <a:t> </a:t>
            </a:r>
            <a:r>
              <a:rPr lang="es-ES" sz="2800" b="1" dirty="0" err="1">
                <a:latin typeface="Dosis" pitchFamily="2" charset="0"/>
              </a:rPr>
              <a:t>comprats</a:t>
            </a:r>
            <a:endParaRPr lang="es-ES" sz="2800" b="1" dirty="0">
              <a:latin typeface="Dosis" pitchFamily="2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8222D58-38D0-C9F7-730B-E6BF7D874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144" y="1380460"/>
            <a:ext cx="1061325" cy="1061325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355405B-5E78-146D-8684-7EA3FBAC9D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259" y="1072220"/>
            <a:ext cx="1485855" cy="148585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20C5A1E-EAF4-1A81-4E8A-C2A47D8F15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905" y="1415145"/>
            <a:ext cx="1985902" cy="1060803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DE76AC7E-45B4-C46E-E5FC-3EE9CC01DE2A}"/>
              </a:ext>
            </a:extLst>
          </p:cNvPr>
          <p:cNvSpPr txBox="1"/>
          <p:nvPr/>
        </p:nvSpPr>
        <p:spPr>
          <a:xfrm>
            <a:off x="2332777" y="3167390"/>
            <a:ext cx="86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err="1">
                <a:latin typeface="Dosis" pitchFamily="2" charset="0"/>
              </a:rPr>
              <a:t>Targetes</a:t>
            </a:r>
            <a:r>
              <a:rPr lang="es-ES" sz="2800" b="1" dirty="0">
                <a:latin typeface="Dosis" pitchFamily="2" charset="0"/>
              </a:rPr>
              <a:t> i </a:t>
            </a:r>
            <a:r>
              <a:rPr lang="es-ES" sz="2800" b="1" dirty="0" err="1">
                <a:latin typeface="Dosis" pitchFamily="2" charset="0"/>
              </a:rPr>
              <a:t>opcions</a:t>
            </a:r>
            <a:r>
              <a:rPr lang="es-ES" sz="2800" b="1" dirty="0">
                <a:latin typeface="Dosis" pitchFamily="2" charset="0"/>
              </a:rPr>
              <a:t> de compra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21B88E6-8653-2B3F-2A32-5A87DDA87DF8}"/>
              </a:ext>
            </a:extLst>
          </p:cNvPr>
          <p:cNvSpPr txBox="1"/>
          <p:nvPr/>
        </p:nvSpPr>
        <p:spPr>
          <a:xfrm>
            <a:off x="2446971" y="3957240"/>
            <a:ext cx="289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Dosis" pitchFamily="2" charset="0"/>
              </a:rPr>
              <a:t>Opció preferida de compra:</a:t>
            </a:r>
            <a:endParaRPr lang="es-ES" dirty="0">
              <a:latin typeface="Dosis" pitchFamily="2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DDFB5C71-A0BB-08D5-F04D-EA8AF4556631}"/>
              </a:ext>
            </a:extLst>
          </p:cNvPr>
          <p:cNvSpPr txBox="1"/>
          <p:nvPr/>
        </p:nvSpPr>
        <p:spPr>
          <a:xfrm>
            <a:off x="5387260" y="3926749"/>
            <a:ext cx="381573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dirty="0">
                <a:latin typeface="Dosis" pitchFamily="2" charset="0"/>
              </a:rPr>
              <a:t>Targeta acabada en ***3863</a:t>
            </a:r>
          </a:p>
        </p:txBody>
      </p:sp>
      <p:pic>
        <p:nvPicPr>
          <p:cNvPr id="25" name="Imagen 24">
            <a:hlinkClick r:id="rId6" action="ppaction://hlinksldjump"/>
            <a:extLst>
              <a:ext uri="{FF2B5EF4-FFF2-40B4-BE49-F238E27FC236}">
                <a16:creationId xmlns:a16="http://schemas.microsoft.com/office/drawing/2014/main" id="{59701524-89D6-6D42-E5CD-4EFFCD2E34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867846" y="4051208"/>
            <a:ext cx="140077" cy="140077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12D289EB-010B-6A9C-12BD-440A269A3F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881" y="3970686"/>
            <a:ext cx="442290" cy="281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580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AADCE5C0-3235-E532-079D-C8B17FCEFA2D}"/>
              </a:ext>
            </a:extLst>
          </p:cNvPr>
          <p:cNvSpPr/>
          <p:nvPr/>
        </p:nvSpPr>
        <p:spPr>
          <a:xfrm>
            <a:off x="0" y="0"/>
            <a:ext cx="2136000" cy="2349000"/>
          </a:xfrm>
          <a:prstGeom prst="rect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D32CDD1-1F79-1828-992D-FEC53B5B6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89000"/>
            <a:ext cx="1440000" cy="1440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397614D8-2C9A-F1FE-B40D-BCBE5626FA99}"/>
              </a:ext>
            </a:extLst>
          </p:cNvPr>
          <p:cNvSpPr/>
          <p:nvPr/>
        </p:nvSpPr>
        <p:spPr>
          <a:xfrm>
            <a:off x="0" y="0"/>
            <a:ext cx="2136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ysClr val="windowText" lastClr="000000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318032F-D563-E4DB-F345-438DC24708F4}"/>
              </a:ext>
            </a:extLst>
          </p:cNvPr>
          <p:cNvSpPr txBox="1"/>
          <p:nvPr/>
        </p:nvSpPr>
        <p:spPr>
          <a:xfrm>
            <a:off x="-15240" y="1841170"/>
            <a:ext cx="2136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latin typeface="Dosis" pitchFamily="2" charset="0"/>
              </a:rPr>
              <a:t>Oriol Badia </a:t>
            </a:r>
            <a:r>
              <a:rPr lang="es-ES" sz="1600" dirty="0" err="1">
                <a:solidFill>
                  <a:schemeClr val="bg1"/>
                </a:solidFill>
                <a:latin typeface="Dosis" pitchFamily="2" charset="0"/>
              </a:rPr>
              <a:t>Mallorquí</a:t>
            </a:r>
            <a:endParaRPr lang="es-ES" sz="1600" dirty="0">
              <a:solidFill>
                <a:schemeClr val="bg1"/>
              </a:solidFill>
              <a:latin typeface="Dosis" pitchFamily="2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ED22803B-38D6-3C57-5D8B-58365B620C47}"/>
              </a:ext>
            </a:extLst>
          </p:cNvPr>
          <p:cNvSpPr/>
          <p:nvPr/>
        </p:nvSpPr>
        <p:spPr>
          <a:xfrm>
            <a:off x="-15240" y="2348999"/>
            <a:ext cx="2164080" cy="451916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8DC087AA-EDAC-8C40-CFCB-010A85604D0A}"/>
              </a:ext>
            </a:extLst>
          </p:cNvPr>
          <p:cNvSpPr txBox="1"/>
          <p:nvPr/>
        </p:nvSpPr>
        <p:spPr>
          <a:xfrm>
            <a:off x="0" y="2551837"/>
            <a:ext cx="2136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Dosis" pitchFamily="2" charset="0"/>
              </a:rPr>
              <a:t>Edat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19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anys</a:t>
            </a:r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Genere: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Home</a:t>
            </a:r>
          </a:p>
          <a:p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r>
              <a:rPr lang="es-ES" b="1" dirty="0" err="1">
                <a:solidFill>
                  <a:schemeClr val="bg1"/>
                </a:solidFill>
                <a:latin typeface="Dosis" pitchFamily="2" charset="0"/>
              </a:rPr>
              <a:t>Telf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636 94 56 32</a:t>
            </a:r>
          </a:p>
          <a:p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r>
              <a:rPr lang="es-ES" b="1" dirty="0" err="1">
                <a:solidFill>
                  <a:schemeClr val="bg1"/>
                </a:solidFill>
                <a:latin typeface="Dosis" pitchFamily="2" charset="0"/>
              </a:rPr>
              <a:t>Ciutat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Girona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BDDFEB9-8D03-09BA-718C-9B48C65E02D7}"/>
              </a:ext>
            </a:extLst>
          </p:cNvPr>
          <p:cNvSpPr txBox="1"/>
          <p:nvPr/>
        </p:nvSpPr>
        <p:spPr>
          <a:xfrm>
            <a:off x="2446971" y="549000"/>
            <a:ext cx="86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err="1">
                <a:latin typeface="Dosis" pitchFamily="2" charset="0"/>
              </a:rPr>
              <a:t>Productes</a:t>
            </a:r>
            <a:r>
              <a:rPr lang="es-ES" sz="2800" b="1" dirty="0">
                <a:latin typeface="Dosis" pitchFamily="2" charset="0"/>
              </a:rPr>
              <a:t> </a:t>
            </a:r>
            <a:r>
              <a:rPr lang="es-ES" sz="2800" b="1" dirty="0" err="1">
                <a:latin typeface="Dosis" pitchFamily="2" charset="0"/>
              </a:rPr>
              <a:t>comprats</a:t>
            </a:r>
            <a:endParaRPr lang="es-ES" sz="2800" b="1" dirty="0">
              <a:latin typeface="Dosis" pitchFamily="2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8222D58-38D0-C9F7-730B-E6BF7D874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144" y="1380460"/>
            <a:ext cx="1061325" cy="1061325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355405B-5E78-146D-8684-7EA3FBAC9D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259" y="1072220"/>
            <a:ext cx="1485855" cy="148585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20C5A1E-EAF4-1A81-4E8A-C2A47D8F15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905" y="1415145"/>
            <a:ext cx="1985902" cy="1060803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DE76AC7E-45B4-C46E-E5FC-3EE9CC01DE2A}"/>
              </a:ext>
            </a:extLst>
          </p:cNvPr>
          <p:cNvSpPr txBox="1"/>
          <p:nvPr/>
        </p:nvSpPr>
        <p:spPr>
          <a:xfrm>
            <a:off x="2332777" y="3167390"/>
            <a:ext cx="86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err="1">
                <a:latin typeface="Dosis" pitchFamily="2" charset="0"/>
              </a:rPr>
              <a:t>Targetes</a:t>
            </a:r>
            <a:r>
              <a:rPr lang="es-ES" sz="2800" b="1" dirty="0">
                <a:latin typeface="Dosis" pitchFamily="2" charset="0"/>
              </a:rPr>
              <a:t> i </a:t>
            </a:r>
            <a:r>
              <a:rPr lang="es-ES" sz="2800" b="1" dirty="0" err="1">
                <a:latin typeface="Dosis" pitchFamily="2" charset="0"/>
              </a:rPr>
              <a:t>opcions</a:t>
            </a:r>
            <a:r>
              <a:rPr lang="es-ES" sz="2800" b="1" dirty="0">
                <a:latin typeface="Dosis" pitchFamily="2" charset="0"/>
              </a:rPr>
              <a:t> de compra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21B88E6-8653-2B3F-2A32-5A87DDA87DF8}"/>
              </a:ext>
            </a:extLst>
          </p:cNvPr>
          <p:cNvSpPr txBox="1"/>
          <p:nvPr/>
        </p:nvSpPr>
        <p:spPr>
          <a:xfrm>
            <a:off x="2446971" y="3957240"/>
            <a:ext cx="289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Dosis" pitchFamily="2" charset="0"/>
              </a:rPr>
              <a:t>Opció preferida de compra:</a:t>
            </a:r>
            <a:endParaRPr lang="es-ES" dirty="0">
              <a:latin typeface="Dosis" pitchFamily="2" charset="0"/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DDFB5C71-A0BB-08D5-F04D-EA8AF4556631}"/>
              </a:ext>
            </a:extLst>
          </p:cNvPr>
          <p:cNvSpPr txBox="1"/>
          <p:nvPr/>
        </p:nvSpPr>
        <p:spPr>
          <a:xfrm>
            <a:off x="5387260" y="3926749"/>
            <a:ext cx="381573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dirty="0">
                <a:latin typeface="Dosis" pitchFamily="2" charset="0"/>
              </a:rPr>
              <a:t>Targeta acabada en ***3863</a:t>
            </a:r>
          </a:p>
        </p:txBody>
      </p:sp>
      <p:pic>
        <p:nvPicPr>
          <p:cNvPr id="25" name="Imagen 24">
            <a:hlinkClick r:id="rId6" action="ppaction://hlinksldjump"/>
            <a:extLst>
              <a:ext uri="{FF2B5EF4-FFF2-40B4-BE49-F238E27FC236}">
                <a16:creationId xmlns:a16="http://schemas.microsoft.com/office/drawing/2014/main" id="{59701524-89D6-6D42-E5CD-4EFFCD2E34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867846" y="4051208"/>
            <a:ext cx="140077" cy="140077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12D289EB-010B-6A9C-12BD-440A269A3F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881" y="3970686"/>
            <a:ext cx="442290" cy="281457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FB60A4CF-CBE2-62E5-65D1-85C21995EFC2}"/>
              </a:ext>
            </a:extLst>
          </p:cNvPr>
          <p:cNvSpPr txBox="1"/>
          <p:nvPr/>
        </p:nvSpPr>
        <p:spPr>
          <a:xfrm>
            <a:off x="5387260" y="4299937"/>
            <a:ext cx="3815734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s-ES" dirty="0">
              <a:latin typeface="Dosis" pitchFamily="2" charset="0"/>
            </a:endParaRPr>
          </a:p>
          <a:p>
            <a:pPr algn="ctr"/>
            <a:endParaRPr lang="es-ES" dirty="0">
              <a:latin typeface="Dosis" pitchFamily="2" charset="0"/>
            </a:endParaRPr>
          </a:p>
          <a:p>
            <a:pPr algn="ctr"/>
            <a:endParaRPr lang="es-ES" dirty="0">
              <a:latin typeface="Dosis" pitchFamily="2" charset="0"/>
            </a:endParaRPr>
          </a:p>
          <a:p>
            <a:pPr algn="ctr"/>
            <a:endParaRPr lang="es-ES" dirty="0">
              <a:latin typeface="Dosis" pitchFamily="2" charset="0"/>
            </a:endParaRPr>
          </a:p>
          <a:p>
            <a:pPr algn="ctr"/>
            <a:endParaRPr lang="es-ES" dirty="0">
              <a:latin typeface="Dosis" pitchFamily="2" charset="0"/>
            </a:endParaRPr>
          </a:p>
          <a:p>
            <a:pPr algn="ctr"/>
            <a:endParaRPr lang="es-ES" dirty="0">
              <a:latin typeface="Dosis" pitchFamily="2" charset="0"/>
            </a:endParaRP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238934D9-7FEC-B9CD-84C3-BE2F3DA209BC}"/>
              </a:ext>
            </a:extLst>
          </p:cNvPr>
          <p:cNvCxnSpPr/>
          <p:nvPr/>
        </p:nvCxnSpPr>
        <p:spPr>
          <a:xfrm>
            <a:off x="5387259" y="4869000"/>
            <a:ext cx="381573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n 16">
            <a:extLst>
              <a:ext uri="{FF2B5EF4-FFF2-40B4-BE49-F238E27FC236}">
                <a16:creationId xmlns:a16="http://schemas.microsoft.com/office/drawing/2014/main" id="{011B8CD8-03D2-2618-7406-01DAA7E8E15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508" y="4403679"/>
            <a:ext cx="659369" cy="394569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F9720B73-4116-8CE2-7D0F-EE8BC44BFAB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1602" y="5046897"/>
            <a:ext cx="1070035" cy="190182"/>
          </a:xfrm>
          <a:prstGeom prst="rect">
            <a:avLst/>
          </a:prstGeom>
        </p:spPr>
      </p:pic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09E44D91-72C6-119D-D898-6AF2AABC997C}"/>
              </a:ext>
            </a:extLst>
          </p:cNvPr>
          <p:cNvCxnSpPr>
            <a:cxnSpLocks/>
          </p:cNvCxnSpPr>
          <p:nvPr/>
        </p:nvCxnSpPr>
        <p:spPr>
          <a:xfrm>
            <a:off x="5387259" y="5415613"/>
            <a:ext cx="38063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Imagen 30">
            <a:extLst>
              <a:ext uri="{FF2B5EF4-FFF2-40B4-BE49-F238E27FC236}">
                <a16:creationId xmlns:a16="http://schemas.microsoft.com/office/drawing/2014/main" id="{AADABCCF-F24D-6E91-2678-C7966A9367B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503" y="5593509"/>
            <a:ext cx="1056000" cy="31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177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AADCE5C0-3235-E532-079D-C8B17FCEFA2D}"/>
              </a:ext>
            </a:extLst>
          </p:cNvPr>
          <p:cNvSpPr/>
          <p:nvPr/>
        </p:nvSpPr>
        <p:spPr>
          <a:xfrm>
            <a:off x="0" y="0"/>
            <a:ext cx="2136000" cy="2349000"/>
          </a:xfrm>
          <a:prstGeom prst="rect">
            <a:avLst/>
          </a:prstGeom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D32CDD1-1F79-1828-992D-FEC53B5B6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00" y="189000"/>
            <a:ext cx="1440000" cy="1440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397614D8-2C9A-F1FE-B40D-BCBE5626FA99}"/>
              </a:ext>
            </a:extLst>
          </p:cNvPr>
          <p:cNvSpPr/>
          <p:nvPr/>
        </p:nvSpPr>
        <p:spPr>
          <a:xfrm>
            <a:off x="0" y="0"/>
            <a:ext cx="2136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ysClr val="windowText" lastClr="000000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318032F-D563-E4DB-F345-438DC24708F4}"/>
              </a:ext>
            </a:extLst>
          </p:cNvPr>
          <p:cNvSpPr txBox="1"/>
          <p:nvPr/>
        </p:nvSpPr>
        <p:spPr>
          <a:xfrm>
            <a:off x="-15240" y="1841170"/>
            <a:ext cx="2136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latin typeface="Dosis" pitchFamily="2" charset="0"/>
              </a:rPr>
              <a:t>Oriol Badia </a:t>
            </a:r>
            <a:r>
              <a:rPr lang="es-ES" sz="1600" dirty="0" err="1">
                <a:solidFill>
                  <a:schemeClr val="bg1"/>
                </a:solidFill>
                <a:latin typeface="Dosis" pitchFamily="2" charset="0"/>
              </a:rPr>
              <a:t>Mallorquí</a:t>
            </a:r>
            <a:endParaRPr lang="es-ES" sz="1600" dirty="0">
              <a:solidFill>
                <a:schemeClr val="bg1"/>
              </a:solidFill>
              <a:latin typeface="Dosis" pitchFamily="2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ED22803B-38D6-3C57-5D8B-58365B620C47}"/>
              </a:ext>
            </a:extLst>
          </p:cNvPr>
          <p:cNvSpPr/>
          <p:nvPr/>
        </p:nvSpPr>
        <p:spPr>
          <a:xfrm>
            <a:off x="-15240" y="2348999"/>
            <a:ext cx="2164080" cy="451916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8DC087AA-EDAC-8C40-CFCB-010A85604D0A}"/>
              </a:ext>
            </a:extLst>
          </p:cNvPr>
          <p:cNvSpPr txBox="1"/>
          <p:nvPr/>
        </p:nvSpPr>
        <p:spPr>
          <a:xfrm>
            <a:off x="0" y="2551837"/>
            <a:ext cx="2136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  <a:latin typeface="Dosis" pitchFamily="2" charset="0"/>
              </a:rPr>
              <a:t>Edat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19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anys</a:t>
            </a:r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Genere: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Home</a:t>
            </a:r>
          </a:p>
          <a:p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r>
              <a:rPr lang="es-ES" b="1" dirty="0" err="1">
                <a:solidFill>
                  <a:schemeClr val="bg1"/>
                </a:solidFill>
                <a:latin typeface="Dosis" pitchFamily="2" charset="0"/>
              </a:rPr>
              <a:t>Telf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636 94 56 32</a:t>
            </a:r>
          </a:p>
          <a:p>
            <a:endParaRPr lang="es-ES" dirty="0">
              <a:solidFill>
                <a:schemeClr val="bg1"/>
              </a:solidFill>
              <a:latin typeface="Dosis" pitchFamily="2" charset="0"/>
            </a:endParaRPr>
          </a:p>
          <a:p>
            <a:r>
              <a:rPr lang="es-ES" b="1" dirty="0" err="1">
                <a:solidFill>
                  <a:schemeClr val="bg1"/>
                </a:solidFill>
                <a:latin typeface="Dosis" pitchFamily="2" charset="0"/>
              </a:rPr>
              <a:t>Vivenda</a:t>
            </a:r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: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Girona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46A5FBD-708A-1CFD-76FD-49930AC98966}"/>
              </a:ext>
            </a:extLst>
          </p:cNvPr>
          <p:cNvSpPr txBox="1"/>
          <p:nvPr/>
        </p:nvSpPr>
        <p:spPr>
          <a:xfrm>
            <a:off x="133680" y="4795735"/>
            <a:ext cx="144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latin typeface="Dosis" pitchFamily="2" charset="0"/>
              </a:rPr>
              <a:t>Editar perfil</a:t>
            </a:r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0CFF2D01-383D-330C-7014-27720D77928E}"/>
              </a:ext>
            </a:extLst>
          </p:cNvPr>
          <p:cNvSpPr/>
          <p:nvPr/>
        </p:nvSpPr>
        <p:spPr>
          <a:xfrm>
            <a:off x="343674" y="195165"/>
            <a:ext cx="1427975" cy="1427975"/>
          </a:xfrm>
          <a:prstGeom prst="ellipse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B94D8E69-46D0-BC50-547B-1CEA0D40E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180" y="608241"/>
            <a:ext cx="561240" cy="561240"/>
          </a:xfrm>
          <a:prstGeom prst="rect">
            <a:avLst/>
          </a:prstGeom>
        </p:spPr>
      </p:pic>
      <p:sp>
        <p:nvSpPr>
          <p:cNvPr id="32" name="CuadroTexto 31">
            <a:extLst>
              <a:ext uri="{FF2B5EF4-FFF2-40B4-BE49-F238E27FC236}">
                <a16:creationId xmlns:a16="http://schemas.microsoft.com/office/drawing/2014/main" id="{FEB04613-A24B-D7CA-8576-BF258AB6226F}"/>
              </a:ext>
            </a:extLst>
          </p:cNvPr>
          <p:cNvSpPr txBox="1"/>
          <p:nvPr/>
        </p:nvSpPr>
        <p:spPr>
          <a:xfrm>
            <a:off x="538140" y="1148598"/>
            <a:ext cx="10292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900" dirty="0">
                <a:solidFill>
                  <a:schemeClr val="bg1"/>
                </a:solidFill>
              </a:rPr>
              <a:t>Editar foto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4E6CEA1-D7F3-D346-3384-B82DFB29B9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320" y="4874092"/>
            <a:ext cx="181840" cy="18184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4B4DB67-49CB-063C-57F3-D9977F2C12E1}"/>
              </a:ext>
            </a:extLst>
          </p:cNvPr>
          <p:cNvSpPr txBox="1"/>
          <p:nvPr/>
        </p:nvSpPr>
        <p:spPr>
          <a:xfrm>
            <a:off x="2446971" y="549000"/>
            <a:ext cx="86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err="1">
                <a:latin typeface="Dosis" pitchFamily="2" charset="0"/>
              </a:rPr>
              <a:t>Productes</a:t>
            </a:r>
            <a:r>
              <a:rPr lang="es-ES" sz="2800" b="1" dirty="0">
                <a:latin typeface="Dosis" pitchFamily="2" charset="0"/>
              </a:rPr>
              <a:t> </a:t>
            </a:r>
            <a:r>
              <a:rPr lang="es-ES" sz="2800" b="1" dirty="0" err="1">
                <a:latin typeface="Dosis" pitchFamily="2" charset="0"/>
              </a:rPr>
              <a:t>comprats</a:t>
            </a:r>
            <a:endParaRPr lang="es-ES" sz="2800" b="1" dirty="0">
              <a:latin typeface="Dosis" pitchFamily="2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D903424-D285-7B2D-FA96-C68EBD10DA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144" y="1380460"/>
            <a:ext cx="1061325" cy="106132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1CF15D7-6629-1B5F-8AE8-C7F4FE37C7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259" y="1072220"/>
            <a:ext cx="1485855" cy="148585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AD4AEB30-E697-8E0A-78F6-409F4CE530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905" y="1415145"/>
            <a:ext cx="1985902" cy="1060803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4DFF3B32-8FCE-3FCE-0BC6-3F8679EE57E1}"/>
              </a:ext>
            </a:extLst>
          </p:cNvPr>
          <p:cNvSpPr txBox="1"/>
          <p:nvPr/>
        </p:nvSpPr>
        <p:spPr>
          <a:xfrm>
            <a:off x="2332777" y="3167390"/>
            <a:ext cx="864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err="1">
                <a:latin typeface="Dosis" pitchFamily="2" charset="0"/>
              </a:rPr>
              <a:t>Targetes</a:t>
            </a:r>
            <a:r>
              <a:rPr lang="es-ES" sz="2800" b="1" dirty="0">
                <a:latin typeface="Dosis" pitchFamily="2" charset="0"/>
              </a:rPr>
              <a:t> i </a:t>
            </a:r>
            <a:r>
              <a:rPr lang="es-ES" sz="2800" b="1" dirty="0" err="1">
                <a:latin typeface="Dosis" pitchFamily="2" charset="0"/>
              </a:rPr>
              <a:t>opcions</a:t>
            </a:r>
            <a:r>
              <a:rPr lang="es-ES" sz="2800" b="1" dirty="0">
                <a:latin typeface="Dosis" pitchFamily="2" charset="0"/>
              </a:rPr>
              <a:t> de compra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F15747D-E700-F478-34C9-36EA93CC52DC}"/>
              </a:ext>
            </a:extLst>
          </p:cNvPr>
          <p:cNvSpPr txBox="1"/>
          <p:nvPr/>
        </p:nvSpPr>
        <p:spPr>
          <a:xfrm>
            <a:off x="2446971" y="3957240"/>
            <a:ext cx="2891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Dosis" pitchFamily="2" charset="0"/>
              </a:rPr>
              <a:t>Opció preferida de compra:</a:t>
            </a:r>
            <a:endParaRPr lang="es-ES" dirty="0">
              <a:latin typeface="Dosis" pitchFamily="2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0AD9BCA-27E1-B3D7-2069-C586BF334E00}"/>
              </a:ext>
            </a:extLst>
          </p:cNvPr>
          <p:cNvSpPr txBox="1"/>
          <p:nvPr/>
        </p:nvSpPr>
        <p:spPr>
          <a:xfrm>
            <a:off x="5387260" y="3926749"/>
            <a:ext cx="381573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dirty="0">
                <a:latin typeface="Dosis" pitchFamily="2" charset="0"/>
              </a:rPr>
              <a:t>Targeta acabada en ***3863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17A02718-0ADF-405B-4511-2AF12620B79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867846" y="4051208"/>
            <a:ext cx="140077" cy="140077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8567F2CA-D045-6194-F36F-58C27B18727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881" y="3970686"/>
            <a:ext cx="442290" cy="281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98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B964CF2-EFF6-A8AA-D39D-92FF3DFD2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6F5C7548-7E98-122E-0DD6-58694F1521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14" name="Imagen 13">
            <a:hlinkClick r:id="rId3" action="ppaction://hlinksldjump"/>
            <a:extLst>
              <a:ext uri="{FF2B5EF4-FFF2-40B4-BE49-F238E27FC236}">
                <a16:creationId xmlns:a16="http://schemas.microsoft.com/office/drawing/2014/main" id="{192733E3-8E65-5232-01F2-A93BB9B2F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7001" y="6121171"/>
            <a:ext cx="601379" cy="601379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F70FA7F-90EA-F445-EE3F-3F27189C34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8380" y="6170232"/>
            <a:ext cx="490107" cy="503256"/>
          </a:xfrm>
          <a:prstGeom prst="rect">
            <a:avLst/>
          </a:prstGeom>
        </p:spPr>
      </p:pic>
      <p:sp>
        <p:nvSpPr>
          <p:cNvPr id="2" name="Triángulo isósceles 1">
            <a:extLst>
              <a:ext uri="{FF2B5EF4-FFF2-40B4-BE49-F238E27FC236}">
                <a16:creationId xmlns:a16="http://schemas.microsoft.com/office/drawing/2014/main" id="{600DBC89-795E-E4BD-0F0D-662359D49721}"/>
              </a:ext>
            </a:extLst>
          </p:cNvPr>
          <p:cNvSpPr/>
          <p:nvPr/>
        </p:nvSpPr>
        <p:spPr>
          <a:xfrm rot="10800000">
            <a:off x="11540092" y="6112862"/>
            <a:ext cx="102348" cy="102348"/>
          </a:xfrm>
          <a:prstGeom prst="triangle">
            <a:avLst/>
          </a:prstGeom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DEB0696-3B41-133B-B30C-DC738F42AB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8609" y="6208339"/>
            <a:ext cx="502033" cy="465149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F2C37F18-0E1A-4492-1CE8-07DDAB9DE8D7}"/>
              </a:ext>
            </a:extLst>
          </p:cNvPr>
          <p:cNvSpPr/>
          <p:nvPr/>
        </p:nvSpPr>
        <p:spPr>
          <a:xfrm>
            <a:off x="8328959" y="902758"/>
            <a:ext cx="3784693" cy="522834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51615DDD-D244-351E-6D54-1D5F7D509927}"/>
              </a:ext>
            </a:extLst>
          </p:cNvPr>
          <p:cNvSpPr/>
          <p:nvPr/>
        </p:nvSpPr>
        <p:spPr>
          <a:xfrm>
            <a:off x="8616000" y="5229000"/>
            <a:ext cx="3187388" cy="61765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" dirty="0">
              <a:solidFill>
                <a:sysClr val="windowText" lastClr="000000"/>
              </a:solidFill>
              <a:latin typeface="Dosis" pitchFamily="2" charset="0"/>
            </a:endParaRP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EA620F65-BB84-ADB2-1C5F-4B16AD99E733}"/>
              </a:ext>
            </a:extLst>
          </p:cNvPr>
          <p:cNvSpPr/>
          <p:nvPr/>
        </p:nvSpPr>
        <p:spPr>
          <a:xfrm>
            <a:off x="8450345" y="930618"/>
            <a:ext cx="3541920" cy="732892"/>
          </a:xfrm>
          <a:prstGeom prst="roundRect">
            <a:avLst>
              <a:gd name="adj" fmla="val 50000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32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Dosis" pitchFamily="2" charset="0"/>
              </a:rPr>
              <a:t>Suport en linia</a:t>
            </a:r>
            <a:endParaRPr lang="es-ES" sz="60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Dosis" pitchFamily="2" charset="0"/>
            </a:endParaRP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6C2F9ADB-CD4E-1819-4FBB-E2F706EF9524}"/>
              </a:ext>
            </a:extLst>
          </p:cNvPr>
          <p:cNvSpPr/>
          <p:nvPr/>
        </p:nvSpPr>
        <p:spPr>
          <a:xfrm>
            <a:off x="8488309" y="1960989"/>
            <a:ext cx="2280071" cy="144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/>
              <a:t>Hola! </a:t>
            </a:r>
            <a:r>
              <a:rPr lang="es-ES" dirty="0" err="1"/>
              <a:t>Sóc</a:t>
            </a:r>
            <a:r>
              <a:rPr lang="es-ES" dirty="0"/>
              <a:t> </a:t>
            </a:r>
            <a:r>
              <a:rPr lang="es-ES" dirty="0" err="1"/>
              <a:t>l’assistent</a:t>
            </a:r>
            <a:r>
              <a:rPr lang="es-ES" dirty="0"/>
              <a:t>. En que </a:t>
            </a:r>
            <a:r>
              <a:rPr lang="es-ES" dirty="0" err="1"/>
              <a:t>necessites</a:t>
            </a:r>
            <a:r>
              <a:rPr lang="es-ES" dirty="0"/>
              <a:t> </a:t>
            </a:r>
            <a:r>
              <a:rPr lang="es-ES" dirty="0" err="1"/>
              <a:t>ajuda</a:t>
            </a:r>
            <a:r>
              <a:rPr lang="es-ES" dirty="0"/>
              <a:t>?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B65342FE-74C4-DE0B-F8B7-E17C8A19062F}"/>
              </a:ext>
            </a:extLst>
          </p:cNvPr>
          <p:cNvSpPr/>
          <p:nvPr/>
        </p:nvSpPr>
        <p:spPr>
          <a:xfrm>
            <a:off x="10416000" y="4091043"/>
            <a:ext cx="1576265" cy="73289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ES" dirty="0" err="1"/>
              <a:t>Com</a:t>
            </a:r>
            <a:r>
              <a:rPr lang="es-ES" dirty="0"/>
              <a:t> </a:t>
            </a:r>
            <a:r>
              <a:rPr lang="es-ES" dirty="0" err="1"/>
              <a:t>s’utilitza</a:t>
            </a:r>
            <a:r>
              <a:rPr lang="es-ES" dirty="0"/>
              <a:t> aquesta web?</a:t>
            </a:r>
          </a:p>
        </p:txBody>
      </p:sp>
      <p:sp>
        <p:nvSpPr>
          <p:cNvPr id="17" name="Rectángulo: esquinas redondeadas 16">
            <a:hlinkClick r:id="rId7" action="ppaction://hlinksldjump"/>
            <a:extLst>
              <a:ext uri="{FF2B5EF4-FFF2-40B4-BE49-F238E27FC236}">
                <a16:creationId xmlns:a16="http://schemas.microsoft.com/office/drawing/2014/main" id="{7F3E5066-54F4-451B-0E3C-0F5528977ECB}"/>
              </a:ext>
            </a:extLst>
          </p:cNvPr>
          <p:cNvSpPr/>
          <p:nvPr/>
        </p:nvSpPr>
        <p:spPr>
          <a:xfrm>
            <a:off x="2204693" y="189000"/>
            <a:ext cx="1615736" cy="372863"/>
          </a:xfrm>
          <a:prstGeom prst="round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Dosis" pitchFamily="2" charset="0"/>
              </a:rPr>
              <a:t>Esports</a:t>
            </a:r>
          </a:p>
        </p:txBody>
      </p:sp>
      <p:sp>
        <p:nvSpPr>
          <p:cNvPr id="20" name="Rectángulo: esquinas redondeadas 19">
            <a:hlinkClick r:id="rId8" action="ppaction://hlinksldjump"/>
            <a:extLst>
              <a:ext uri="{FF2B5EF4-FFF2-40B4-BE49-F238E27FC236}">
                <a16:creationId xmlns:a16="http://schemas.microsoft.com/office/drawing/2014/main" id="{B44279AB-0155-1D42-F9C5-222A2C688495}"/>
              </a:ext>
            </a:extLst>
          </p:cNvPr>
          <p:cNvSpPr/>
          <p:nvPr/>
        </p:nvSpPr>
        <p:spPr>
          <a:xfrm>
            <a:off x="5956429" y="194475"/>
            <a:ext cx="1615736" cy="372863"/>
          </a:xfrm>
          <a:prstGeom prst="round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Dosis" pitchFamily="2" charset="0"/>
              </a:rPr>
              <a:t>Preguntes</a:t>
            </a:r>
          </a:p>
        </p:txBody>
      </p:sp>
      <p:sp>
        <p:nvSpPr>
          <p:cNvPr id="21" name="Rectángulo: esquinas redondeadas 20">
            <a:hlinkClick r:id="rId9" action="ppaction://hlinksldjump"/>
            <a:extLst>
              <a:ext uri="{FF2B5EF4-FFF2-40B4-BE49-F238E27FC236}">
                <a16:creationId xmlns:a16="http://schemas.microsoft.com/office/drawing/2014/main" id="{31B9012F-93EB-E3BE-6943-EC91DC9F8657}"/>
              </a:ext>
            </a:extLst>
          </p:cNvPr>
          <p:cNvSpPr/>
          <p:nvPr/>
        </p:nvSpPr>
        <p:spPr>
          <a:xfrm>
            <a:off x="4144264" y="189000"/>
            <a:ext cx="1615736" cy="372863"/>
          </a:xfrm>
          <a:prstGeom prst="round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Dosis" pitchFamily="2" charset="0"/>
              </a:rPr>
              <a:t>Blog</a:t>
            </a:r>
          </a:p>
        </p:txBody>
      </p:sp>
      <p:sp>
        <p:nvSpPr>
          <p:cNvPr id="22" name="Rectángulo: esquinas redondeadas 21">
            <a:hlinkClick r:id="rId10" action="ppaction://hlinksldjump"/>
            <a:extLst>
              <a:ext uri="{FF2B5EF4-FFF2-40B4-BE49-F238E27FC236}">
                <a16:creationId xmlns:a16="http://schemas.microsoft.com/office/drawing/2014/main" id="{661C1B4C-8D84-F102-0A83-2E8BE0E32B86}"/>
              </a:ext>
            </a:extLst>
          </p:cNvPr>
          <p:cNvSpPr/>
          <p:nvPr/>
        </p:nvSpPr>
        <p:spPr>
          <a:xfrm>
            <a:off x="7896000" y="189000"/>
            <a:ext cx="1615736" cy="372863"/>
          </a:xfrm>
          <a:prstGeom prst="roundRect">
            <a:avLst/>
          </a:prstGeom>
          <a:solidFill>
            <a:srgbClr val="8FAAD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Dosis" pitchFamily="2" charset="0"/>
              </a:rPr>
              <a:t>Contacte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0AC138AC-A259-B53D-F0F5-1D82173F7C10}"/>
              </a:ext>
            </a:extLst>
          </p:cNvPr>
          <p:cNvSpPr txBox="1"/>
          <p:nvPr/>
        </p:nvSpPr>
        <p:spPr>
          <a:xfrm>
            <a:off x="4161816" y="6362481"/>
            <a:ext cx="3868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400" b="1" dirty="0">
                <a:solidFill>
                  <a:srgbClr val="8FAADC"/>
                </a:solidFill>
                <a:latin typeface="Dosis" pitchFamily="2" charset="0"/>
                <a:cs typeface="Arial" panose="020B0604020202020204" pitchFamily="34" charset="0"/>
              </a:rPr>
              <a:t>La </a:t>
            </a:r>
            <a:r>
              <a:rPr lang="ca-ES" sz="2400" b="1" dirty="0">
                <a:solidFill>
                  <a:srgbClr val="8FAADC"/>
                </a:solidFill>
                <a:latin typeface="Dosis" pitchFamily="2" charset="0"/>
                <a:cs typeface="Arial" panose="020B0604020202020204" pitchFamily="34" charset="0"/>
              </a:rPr>
              <a:t>teva</a:t>
            </a:r>
            <a:r>
              <a:rPr lang="es-ES" sz="2400" b="1" dirty="0">
                <a:solidFill>
                  <a:srgbClr val="8FAADC"/>
                </a:solidFill>
                <a:latin typeface="Dosis" pitchFamily="2" charset="0"/>
                <a:cs typeface="Arial" panose="020B0604020202020204" pitchFamily="34" charset="0"/>
              </a:rPr>
              <a:t> botiga d’esports ideal!</a:t>
            </a:r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A3A6980A-705B-EBF6-4CD5-5B10D7ECEAD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389" y="2385288"/>
            <a:ext cx="3784693" cy="1324643"/>
          </a:xfrm>
          <a:prstGeom prst="rect">
            <a:avLst/>
          </a:prstGeom>
          <a:effectLst>
            <a:outerShdw blurRad="76200" dist="50800" dir="5400000" algn="ctr" rotWithShape="0">
              <a:srgbClr val="000000">
                <a:alpha val="97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714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20B312A-73A0-5D39-F639-BA83E62D9E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" name="Rectángulo 35">
            <a:extLst>
              <a:ext uri="{FF2B5EF4-FFF2-40B4-BE49-F238E27FC236}">
                <a16:creationId xmlns:a16="http://schemas.microsoft.com/office/drawing/2014/main" id="{27275200-365D-9C92-F2D7-BC95DD472615}"/>
              </a:ext>
            </a:extLst>
          </p:cNvPr>
          <p:cNvSpPr/>
          <p:nvPr/>
        </p:nvSpPr>
        <p:spPr>
          <a:xfrm>
            <a:off x="4282273" y="904351"/>
            <a:ext cx="3627453" cy="2431701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B9BE3AD0-057C-89D4-CB51-2BADA6068AD7}"/>
              </a:ext>
            </a:extLst>
          </p:cNvPr>
          <p:cNvSpPr/>
          <p:nvPr/>
        </p:nvSpPr>
        <p:spPr>
          <a:xfrm>
            <a:off x="8237136" y="904351"/>
            <a:ext cx="3627453" cy="2431701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A35214C0-51AD-2134-6445-A2822624395A}"/>
              </a:ext>
            </a:extLst>
          </p:cNvPr>
          <p:cNvSpPr/>
          <p:nvPr/>
        </p:nvSpPr>
        <p:spPr>
          <a:xfrm>
            <a:off x="327406" y="3629129"/>
            <a:ext cx="3627453" cy="2431701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A3E7970C-2E28-F0D5-70C3-D34E6DB869D3}"/>
              </a:ext>
            </a:extLst>
          </p:cNvPr>
          <p:cNvSpPr/>
          <p:nvPr/>
        </p:nvSpPr>
        <p:spPr>
          <a:xfrm>
            <a:off x="4282271" y="3629129"/>
            <a:ext cx="3627453" cy="2431701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716A4622-1325-4E04-2230-87049604EF87}"/>
              </a:ext>
            </a:extLst>
          </p:cNvPr>
          <p:cNvSpPr/>
          <p:nvPr/>
        </p:nvSpPr>
        <p:spPr>
          <a:xfrm>
            <a:off x="8237136" y="3640851"/>
            <a:ext cx="3627453" cy="2431701"/>
          </a:xfrm>
          <a:prstGeom prst="rect">
            <a:avLst/>
          </a:prstGeo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5" name="Rectángulo 4">
            <a:hlinkClick r:id="rId8" action="ppaction://hlinksldjump"/>
            <a:extLst>
              <a:ext uri="{FF2B5EF4-FFF2-40B4-BE49-F238E27FC236}">
                <a16:creationId xmlns:a16="http://schemas.microsoft.com/office/drawing/2014/main" id="{16D4E4FB-8FF0-6AF1-A173-8534D26A0A3F}"/>
              </a:ext>
            </a:extLst>
          </p:cNvPr>
          <p:cNvSpPr/>
          <p:nvPr/>
        </p:nvSpPr>
        <p:spPr>
          <a:xfrm>
            <a:off x="327409" y="904350"/>
            <a:ext cx="3627453" cy="2431701"/>
          </a:xfrm>
          <a:prstGeom prst="rect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77" r="-27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38019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FE761C1-C30C-45DB-B013-EF0C70DFD8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670EA828-F056-25B7-4499-627402BA38AE}"/>
              </a:ext>
            </a:extLst>
          </p:cNvPr>
          <p:cNvSpPr/>
          <p:nvPr/>
        </p:nvSpPr>
        <p:spPr>
          <a:xfrm>
            <a:off x="175099" y="196772"/>
            <a:ext cx="11809379" cy="6319777"/>
          </a:xfrm>
          <a:prstGeom prst="roundRect">
            <a:avLst>
              <a:gd name="adj" fmla="val 5277"/>
            </a:avLst>
          </a:prstGeom>
          <a:solidFill>
            <a:schemeClr val="tx1">
              <a:alpha val="43000"/>
            </a:schemeClr>
          </a:solidFill>
          <a:ln>
            <a:noFill/>
          </a:ln>
          <a:effectLst>
            <a:reflection stA="97000"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4D5F44F-699F-FBAC-DD1B-A624B55F3179}"/>
              </a:ext>
            </a:extLst>
          </p:cNvPr>
          <p:cNvSpPr txBox="1"/>
          <p:nvPr/>
        </p:nvSpPr>
        <p:spPr>
          <a:xfrm>
            <a:off x="3674962" y="196772"/>
            <a:ext cx="44215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400" b="1" dirty="0">
                <a:solidFill>
                  <a:schemeClr val="bg1"/>
                </a:solidFill>
              </a:rPr>
              <a:t>BLOG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43A3B90-0CCC-585D-A311-101D15E2578F}"/>
              </a:ext>
            </a:extLst>
          </p:cNvPr>
          <p:cNvSpPr txBox="1"/>
          <p:nvPr/>
        </p:nvSpPr>
        <p:spPr>
          <a:xfrm>
            <a:off x="497710" y="1446583"/>
            <a:ext cx="10998290" cy="5847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bg1"/>
                </a:solidFill>
                <a:latin typeface="Dosis" pitchFamily="2" charset="0"/>
              </a:rPr>
              <a:t>Qui </a:t>
            </a:r>
            <a:r>
              <a:rPr lang="ca-ES" sz="3200" b="1" dirty="0">
                <a:solidFill>
                  <a:schemeClr val="bg1"/>
                </a:solidFill>
                <a:latin typeface="Dosis" pitchFamily="2" charset="0"/>
              </a:rPr>
              <a:t>soc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D0FAEE9-3B4E-6284-1717-64079EAA9BE4}"/>
              </a:ext>
            </a:extLst>
          </p:cNvPr>
          <p:cNvSpPr txBox="1"/>
          <p:nvPr/>
        </p:nvSpPr>
        <p:spPr>
          <a:xfrm>
            <a:off x="497710" y="3802156"/>
            <a:ext cx="10998289" cy="5847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bg1"/>
                </a:solidFill>
                <a:latin typeface="Dosis" pitchFamily="2" charset="0"/>
              </a:rPr>
              <a:t>Quin proposit té aquesta web?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E02D97A-B72A-33D6-EC40-F7E7F8077E97}"/>
              </a:ext>
            </a:extLst>
          </p:cNvPr>
          <p:cNvSpPr txBox="1"/>
          <p:nvPr/>
        </p:nvSpPr>
        <p:spPr>
          <a:xfrm>
            <a:off x="509286" y="2129743"/>
            <a:ext cx="8947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[ Foto propia ]  "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Lorem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ipsum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dolor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sit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amet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,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consectetur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adipiscing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elit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, sed do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eiusmod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tempor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incididunt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ut labore et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dolore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magna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aliqua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. Ut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enim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ad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minim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veniam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, quis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nostrud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exercitation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ullamco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laboris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nisi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ut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aliquip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ex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ea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commodo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consequat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.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Duis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aute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irure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dolor in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reprehenderit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in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voluptate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velit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esse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cillum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.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8A929B2-848F-3AD3-90B6-43A77E7CAF10}"/>
              </a:ext>
            </a:extLst>
          </p:cNvPr>
          <p:cNvSpPr txBox="1"/>
          <p:nvPr/>
        </p:nvSpPr>
        <p:spPr>
          <a:xfrm>
            <a:off x="497710" y="4386932"/>
            <a:ext cx="89472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"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Lorem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ipsum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dolor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sit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amet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,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consectetur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adipiscing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elit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, sed do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eiusmod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tempor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incididunt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ut labore et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dolore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magna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aliqua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. Ut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enim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ad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minim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veniam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, quis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nostrud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exercitation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ullamco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laboris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nisi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ut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aliquip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ex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ea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commodo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consequat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.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Duis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aute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irure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dolor in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reprehenderit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in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voluptate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velit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esse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cillum</a:t>
            </a:r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D3B02BE-495D-6DD7-BEAF-C94666C1A1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122" y="5676302"/>
            <a:ext cx="751207" cy="75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28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996B8B2-0103-E70F-6834-A1477A2FA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74D16813-E0B5-342D-6088-5F5A72E052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  <a:effectLst>
            <a:glow rad="127000">
              <a:schemeClr val="accent1">
                <a:alpha val="0"/>
              </a:schemeClr>
            </a:glow>
            <a:reflection endPos="0" dist="50800" dir="5400000" sy="-100000" algn="bl" rotWithShape="0"/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13C8A30-A38A-FE58-2CDF-3AE893403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325563"/>
          </a:xfrm>
        </p:spPr>
        <p:txBody>
          <a:bodyPr/>
          <a:lstStyle/>
          <a:p>
            <a:pPr algn="ctr"/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Preguntes Freqüents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00192108-AAF4-74B9-61EC-8CE8DFEBC4B2}"/>
              </a:ext>
            </a:extLst>
          </p:cNvPr>
          <p:cNvSpPr txBox="1">
            <a:spLocks/>
          </p:cNvSpPr>
          <p:nvPr/>
        </p:nvSpPr>
        <p:spPr>
          <a:xfrm>
            <a:off x="124838" y="1611551"/>
            <a:ext cx="4194244" cy="4507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¿Hi ha </a:t>
            </a:r>
            <a:r>
              <a:rPr lang="es-ES" sz="2000" b="1" dirty="0" err="1">
                <a:solidFill>
                  <a:schemeClr val="bg1"/>
                </a:solidFill>
                <a:latin typeface="Dosis" pitchFamily="2" charset="0"/>
              </a:rPr>
              <a:t>enviaments</a:t>
            </a:r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sz="2000" b="1" dirty="0" err="1">
                <a:solidFill>
                  <a:schemeClr val="bg1"/>
                </a:solidFill>
                <a:latin typeface="Dosis" pitchFamily="2" charset="0"/>
              </a:rPr>
              <a:t>internacionals</a:t>
            </a:r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?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9B4F3C0-8EB2-FE43-B3E0-58E3B9F77CB6}"/>
              </a:ext>
            </a:extLst>
          </p:cNvPr>
          <p:cNvSpPr txBox="1"/>
          <p:nvPr/>
        </p:nvSpPr>
        <p:spPr>
          <a:xfrm>
            <a:off x="261025" y="1978922"/>
            <a:ext cx="92704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Lorem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ipsum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dolor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sit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amet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,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consectetur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adipiscing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elit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, sed do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eiusmod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tempor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incididunt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ut labore et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dolore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magna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aliqua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. Ut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enim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ad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minim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veniam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, quis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nostrud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exercitation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ullamco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laboris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nisi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ut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aliquip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ex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ea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commodo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consequat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.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Duis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aute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irure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dolor in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reprehenderit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in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voluptate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velit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esse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cillum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.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4E0F2BD-44F4-E68B-6D75-C9A00E0E5992}"/>
              </a:ext>
            </a:extLst>
          </p:cNvPr>
          <p:cNvSpPr txBox="1">
            <a:spLocks/>
          </p:cNvSpPr>
          <p:nvPr/>
        </p:nvSpPr>
        <p:spPr>
          <a:xfrm>
            <a:off x="124837" y="3171393"/>
            <a:ext cx="5971163" cy="4507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¿</a:t>
            </a:r>
            <a:r>
              <a:rPr lang="es-ES" sz="2000" b="1" dirty="0" err="1">
                <a:solidFill>
                  <a:schemeClr val="bg1"/>
                </a:solidFill>
                <a:latin typeface="Dosis" pitchFamily="2" charset="0"/>
              </a:rPr>
              <a:t>S’adapta</a:t>
            </a:r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 a </a:t>
            </a:r>
            <a:r>
              <a:rPr lang="es-ES" sz="2000" b="1" dirty="0" err="1">
                <a:solidFill>
                  <a:schemeClr val="bg1"/>
                </a:solidFill>
                <a:latin typeface="Dosis" pitchFamily="2" charset="0"/>
              </a:rPr>
              <a:t>tots</a:t>
            </a:r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sz="2000" b="1" dirty="0" err="1">
                <a:solidFill>
                  <a:schemeClr val="bg1"/>
                </a:solidFill>
                <a:latin typeface="Dosis" pitchFamily="2" charset="0"/>
              </a:rPr>
              <a:t>als</a:t>
            </a:r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sz="2000" b="1" dirty="0" err="1">
                <a:solidFill>
                  <a:schemeClr val="bg1"/>
                </a:solidFill>
                <a:latin typeface="Dosis" pitchFamily="2" charset="0"/>
              </a:rPr>
              <a:t>esports</a:t>
            </a:r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? ¿</a:t>
            </a:r>
            <a:r>
              <a:rPr lang="es-ES" sz="2000" b="1" dirty="0" err="1">
                <a:solidFill>
                  <a:schemeClr val="bg1"/>
                </a:solidFill>
                <a:latin typeface="Dosis" pitchFamily="2" charset="0"/>
              </a:rPr>
              <a:t>Inclós</a:t>
            </a:r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 </a:t>
            </a:r>
            <a:r>
              <a:rPr lang="es-ES" sz="2000" b="1" dirty="0" err="1">
                <a:solidFill>
                  <a:schemeClr val="bg1"/>
                </a:solidFill>
                <a:latin typeface="Dosis" pitchFamily="2" charset="0"/>
              </a:rPr>
              <a:t>minusvalids</a:t>
            </a:r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?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84CA797-B0A1-3EE2-E862-6EDC39B2319C}"/>
              </a:ext>
            </a:extLst>
          </p:cNvPr>
          <p:cNvSpPr txBox="1"/>
          <p:nvPr/>
        </p:nvSpPr>
        <p:spPr>
          <a:xfrm>
            <a:off x="261025" y="3538765"/>
            <a:ext cx="92704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Lorem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ipsum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dolor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sit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amet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,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consectetur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adipiscing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elit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, sed do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eiusmod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tempor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incididunt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ut labore et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dolore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magna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aliqua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. Ut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enim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ad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minim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veniam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, quis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nostrud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exercitation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ullamco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laboris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nisi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ut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aliquip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ex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ea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commodo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consequat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.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Duis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aute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irure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dolor in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reprehenderit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in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voluptate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velit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esse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cillum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.</a:t>
            </a: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8D30AEF6-13BC-1D58-F7EA-8AFCA54F489B}"/>
              </a:ext>
            </a:extLst>
          </p:cNvPr>
          <p:cNvSpPr txBox="1">
            <a:spLocks/>
          </p:cNvSpPr>
          <p:nvPr/>
        </p:nvSpPr>
        <p:spPr>
          <a:xfrm>
            <a:off x="261025" y="4873249"/>
            <a:ext cx="5147555" cy="4507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¿</a:t>
            </a:r>
            <a:r>
              <a:rPr lang="es-ES" sz="2000" b="1" dirty="0" err="1">
                <a:solidFill>
                  <a:schemeClr val="bg1"/>
                </a:solidFill>
                <a:latin typeface="Dosis" pitchFamily="2" charset="0"/>
              </a:rPr>
              <a:t>Amb</a:t>
            </a:r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 quina moneda / </a:t>
            </a:r>
            <a:r>
              <a:rPr lang="es-ES" sz="2000" b="1" dirty="0" err="1">
                <a:solidFill>
                  <a:schemeClr val="bg1"/>
                </a:solidFill>
                <a:latin typeface="Dosis" pitchFamily="2" charset="0"/>
              </a:rPr>
              <a:t>servei</a:t>
            </a:r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 es </a:t>
            </a:r>
            <a:r>
              <a:rPr lang="es-ES" sz="2000" b="1" dirty="0" err="1">
                <a:solidFill>
                  <a:schemeClr val="bg1"/>
                </a:solidFill>
                <a:latin typeface="Dosis" pitchFamily="2" charset="0"/>
              </a:rPr>
              <a:t>pot</a:t>
            </a:r>
            <a:r>
              <a:rPr lang="es-ES" sz="2000" b="1" dirty="0">
                <a:solidFill>
                  <a:schemeClr val="bg1"/>
                </a:solidFill>
                <a:latin typeface="Dosis" pitchFamily="2" charset="0"/>
              </a:rPr>
              <a:t> pagar?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36894C3-90DE-855C-B569-B87910B067FF}"/>
              </a:ext>
            </a:extLst>
          </p:cNvPr>
          <p:cNvSpPr txBox="1"/>
          <p:nvPr/>
        </p:nvSpPr>
        <p:spPr>
          <a:xfrm>
            <a:off x="261025" y="5298157"/>
            <a:ext cx="92704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Lorem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ipsum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dolor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sit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amet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,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consectetur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adipiscing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elit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, sed do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eiusmod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tempor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incididunt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ut labore et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dolore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magna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aliqua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. Ut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enim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ad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minim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veniam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, quis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nostrud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exercitation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ullamco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laboris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nisi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ut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aliquip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ex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ea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commodo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consequat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.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Duis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aute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irure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dolor in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reprehenderit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in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voluptate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velit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esse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 </a:t>
            </a:r>
            <a:r>
              <a:rPr lang="es-ES" sz="1400" dirty="0" err="1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cillum</a:t>
            </a:r>
            <a:r>
              <a:rPr lang="es-ES" sz="1400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.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E73B322-4760-C982-7DF4-1B7BA6071B0A}"/>
              </a:ext>
            </a:extLst>
          </p:cNvPr>
          <p:cNvSpPr txBox="1"/>
          <p:nvPr/>
        </p:nvSpPr>
        <p:spPr>
          <a:xfrm>
            <a:off x="1460771" y="6435104"/>
            <a:ext cx="9270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>
                <a:solidFill>
                  <a:schemeClr val="bg1"/>
                </a:solidFill>
                <a:latin typeface="Dosis" pitchFamily="2" charset="0"/>
                <a:ea typeface="Microsoft YaHei Light" panose="020B0502040204020203" pitchFamily="34" charset="-122"/>
              </a:rPr>
              <a:t>+ preguntes</a:t>
            </a:r>
          </a:p>
        </p:txBody>
      </p:sp>
    </p:spTree>
    <p:extLst>
      <p:ext uri="{BB962C8B-B14F-4D97-AF65-F5344CB8AC3E}">
        <p14:creationId xmlns:p14="http://schemas.microsoft.com/office/powerpoint/2010/main" val="2917155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EFA9284-0C07-236F-6B05-8085CE1F3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F071257E-92BD-5173-5311-8DE008E38CB1}"/>
              </a:ext>
            </a:extLst>
          </p:cNvPr>
          <p:cNvSpPr/>
          <p:nvPr/>
        </p:nvSpPr>
        <p:spPr>
          <a:xfrm>
            <a:off x="3072318" y="272376"/>
            <a:ext cx="6108971" cy="6313251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152400" dist="292100" dir="5580000" sx="104000" sy="104000" algn="ctr" rotWithShape="0">
              <a:srgbClr val="000000">
                <a:alpha val="37000"/>
              </a:srgbClr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735A4D-4839-CFD6-8F55-12550A971DC6}"/>
              </a:ext>
            </a:extLst>
          </p:cNvPr>
          <p:cNvSpPr txBox="1"/>
          <p:nvPr/>
        </p:nvSpPr>
        <p:spPr>
          <a:xfrm>
            <a:off x="4580106" y="272373"/>
            <a:ext cx="30933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b="1" dirty="0">
                <a:latin typeface="Dosis" pitchFamily="2" charset="0"/>
              </a:rPr>
              <a:t>Contacte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2C5B656C-C25B-03D9-E2D8-BC0162788F62}"/>
              </a:ext>
            </a:extLst>
          </p:cNvPr>
          <p:cNvCxnSpPr>
            <a:cxnSpLocks/>
          </p:cNvCxnSpPr>
          <p:nvPr/>
        </p:nvCxnSpPr>
        <p:spPr>
          <a:xfrm>
            <a:off x="3552216" y="2188723"/>
            <a:ext cx="2188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C18F5870-33F2-B9C5-F44F-AAC2A401B960}"/>
              </a:ext>
            </a:extLst>
          </p:cNvPr>
          <p:cNvSpPr txBox="1"/>
          <p:nvPr/>
        </p:nvSpPr>
        <p:spPr>
          <a:xfrm>
            <a:off x="3464666" y="1819391"/>
            <a:ext cx="853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NOM*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2FC4C2AB-9D5D-4A72-217B-85CDC48B96EC}"/>
              </a:ext>
            </a:extLst>
          </p:cNvPr>
          <p:cNvCxnSpPr>
            <a:cxnSpLocks/>
          </p:cNvCxnSpPr>
          <p:nvPr/>
        </p:nvCxnSpPr>
        <p:spPr>
          <a:xfrm>
            <a:off x="6371615" y="2195208"/>
            <a:ext cx="2188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4C697E2-7E5C-3A5E-C43F-E72A34F2ADA1}"/>
              </a:ext>
            </a:extLst>
          </p:cNvPr>
          <p:cNvSpPr txBox="1"/>
          <p:nvPr/>
        </p:nvSpPr>
        <p:spPr>
          <a:xfrm>
            <a:off x="6322978" y="1825877"/>
            <a:ext cx="1350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COGNOMS*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5D555114-80B5-CA44-320D-B012DE8E820B}"/>
              </a:ext>
            </a:extLst>
          </p:cNvPr>
          <p:cNvCxnSpPr>
            <a:cxnSpLocks/>
          </p:cNvCxnSpPr>
          <p:nvPr/>
        </p:nvCxnSpPr>
        <p:spPr>
          <a:xfrm>
            <a:off x="3552216" y="3429000"/>
            <a:ext cx="2188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8FF1CCA-DD0C-FE67-3BCD-2FED9DB646E2}"/>
              </a:ext>
            </a:extLst>
          </p:cNvPr>
          <p:cNvSpPr txBox="1"/>
          <p:nvPr/>
        </p:nvSpPr>
        <p:spPr>
          <a:xfrm>
            <a:off x="3464668" y="3059669"/>
            <a:ext cx="1115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TELEFON</a:t>
            </a: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4DA5410A-5B81-A973-34A1-D0FA30D8A28B}"/>
              </a:ext>
            </a:extLst>
          </p:cNvPr>
          <p:cNvCxnSpPr>
            <a:cxnSpLocks/>
          </p:cNvCxnSpPr>
          <p:nvPr/>
        </p:nvCxnSpPr>
        <p:spPr>
          <a:xfrm>
            <a:off x="6410528" y="3429000"/>
            <a:ext cx="2188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D60E753-1F51-8356-F075-A28C1D004916}"/>
              </a:ext>
            </a:extLst>
          </p:cNvPr>
          <p:cNvSpPr txBox="1"/>
          <p:nvPr/>
        </p:nvSpPr>
        <p:spPr>
          <a:xfrm>
            <a:off x="6322976" y="3059669"/>
            <a:ext cx="1256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CORREU-E*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9D0E63D-0CA4-1A46-7749-D2875E7DE9F1}"/>
              </a:ext>
            </a:extLst>
          </p:cNvPr>
          <p:cNvSpPr txBox="1"/>
          <p:nvPr/>
        </p:nvSpPr>
        <p:spPr>
          <a:xfrm>
            <a:off x="3309025" y="3803517"/>
            <a:ext cx="5573949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1">
                    <a:alpha val="17000"/>
                  </a:schemeClr>
                </a:solidFill>
                <a:latin typeface="Dosis" pitchFamily="2" charset="0"/>
              </a:rPr>
              <a:t>MISSATGE QUE VOLS ENVIAR*</a:t>
            </a:r>
            <a:endParaRPr lang="es-ES" dirty="0">
              <a:latin typeface="Dosis" pitchFamily="2" charset="0"/>
            </a:endParaRP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23" name="Rectángulo: esquinas redondeadas 22">
            <a:hlinkClick r:id="rId4" action="ppaction://hlinksldjump"/>
            <a:extLst>
              <a:ext uri="{FF2B5EF4-FFF2-40B4-BE49-F238E27FC236}">
                <a16:creationId xmlns:a16="http://schemas.microsoft.com/office/drawing/2014/main" id="{E8452DA2-9DB8-E9C8-72EC-C15BA5F186AF}"/>
              </a:ext>
            </a:extLst>
          </p:cNvPr>
          <p:cNvSpPr/>
          <p:nvPr/>
        </p:nvSpPr>
        <p:spPr>
          <a:xfrm>
            <a:off x="5381018" y="6031151"/>
            <a:ext cx="1429967" cy="369651"/>
          </a:xfrm>
          <a:prstGeom prst="roundRect">
            <a:avLst/>
          </a:prstGeom>
          <a:solidFill>
            <a:srgbClr val="8FAADC"/>
          </a:solidFill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ENVIAR</a:t>
            </a:r>
          </a:p>
        </p:txBody>
      </p:sp>
    </p:spTree>
    <p:extLst>
      <p:ext uri="{BB962C8B-B14F-4D97-AF65-F5344CB8AC3E}">
        <p14:creationId xmlns:p14="http://schemas.microsoft.com/office/powerpoint/2010/main" val="371126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EFA9284-0C07-236F-6B05-8085CE1F3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F071257E-92BD-5173-5311-8DE008E38CB1}"/>
              </a:ext>
            </a:extLst>
          </p:cNvPr>
          <p:cNvSpPr/>
          <p:nvPr/>
        </p:nvSpPr>
        <p:spPr>
          <a:xfrm>
            <a:off x="3072318" y="272376"/>
            <a:ext cx="6108971" cy="6313251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152400" dist="292100" dir="5580000" sx="104000" sy="104000" algn="ctr" rotWithShape="0">
              <a:srgbClr val="000000">
                <a:alpha val="37000"/>
              </a:srgbClr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735A4D-4839-CFD6-8F55-12550A971DC6}"/>
              </a:ext>
            </a:extLst>
          </p:cNvPr>
          <p:cNvSpPr txBox="1"/>
          <p:nvPr/>
        </p:nvSpPr>
        <p:spPr>
          <a:xfrm>
            <a:off x="4580106" y="272373"/>
            <a:ext cx="30933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b="1" dirty="0">
                <a:latin typeface="Dosis" pitchFamily="2" charset="0"/>
              </a:rPr>
              <a:t>Contacte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2C5B656C-C25B-03D9-E2D8-BC0162788F62}"/>
              </a:ext>
            </a:extLst>
          </p:cNvPr>
          <p:cNvCxnSpPr>
            <a:cxnSpLocks/>
          </p:cNvCxnSpPr>
          <p:nvPr/>
        </p:nvCxnSpPr>
        <p:spPr>
          <a:xfrm>
            <a:off x="3552216" y="2188723"/>
            <a:ext cx="2188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2FC4C2AB-9D5D-4A72-217B-85CDC48B96EC}"/>
              </a:ext>
            </a:extLst>
          </p:cNvPr>
          <p:cNvCxnSpPr>
            <a:cxnSpLocks/>
          </p:cNvCxnSpPr>
          <p:nvPr/>
        </p:nvCxnSpPr>
        <p:spPr>
          <a:xfrm>
            <a:off x="6371615" y="2195208"/>
            <a:ext cx="2188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5D555114-80B5-CA44-320D-B012DE8E820B}"/>
              </a:ext>
            </a:extLst>
          </p:cNvPr>
          <p:cNvCxnSpPr>
            <a:cxnSpLocks/>
          </p:cNvCxnSpPr>
          <p:nvPr/>
        </p:nvCxnSpPr>
        <p:spPr>
          <a:xfrm>
            <a:off x="3552216" y="3429000"/>
            <a:ext cx="2188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4DA5410A-5B81-A973-34A1-D0FA30D8A28B}"/>
              </a:ext>
            </a:extLst>
          </p:cNvPr>
          <p:cNvCxnSpPr>
            <a:cxnSpLocks/>
          </p:cNvCxnSpPr>
          <p:nvPr/>
        </p:nvCxnSpPr>
        <p:spPr>
          <a:xfrm>
            <a:off x="6410528" y="3429000"/>
            <a:ext cx="21887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E8452DA2-9DB8-E9C8-72EC-C15BA5F186AF}"/>
              </a:ext>
            </a:extLst>
          </p:cNvPr>
          <p:cNvSpPr/>
          <p:nvPr/>
        </p:nvSpPr>
        <p:spPr>
          <a:xfrm>
            <a:off x="5187040" y="6035738"/>
            <a:ext cx="1764181" cy="369651"/>
          </a:xfrm>
          <a:prstGeom prst="roundRect">
            <a:avLst/>
          </a:prstGeom>
          <a:noFill/>
          <a:ln w="190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tx1"/>
                </a:solidFill>
                <a:latin typeface="Dosis" pitchFamily="2" charset="0"/>
              </a:rPr>
              <a:t>Missatge</a:t>
            </a:r>
            <a:r>
              <a:rPr lang="es-ES" dirty="0">
                <a:solidFill>
                  <a:schemeClr val="tx1"/>
                </a:solidFill>
                <a:latin typeface="Dosis" pitchFamily="2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Dosis" pitchFamily="2" charset="0"/>
              </a:rPr>
              <a:t>enviat</a:t>
            </a:r>
            <a:r>
              <a:rPr lang="es-ES" dirty="0">
                <a:solidFill>
                  <a:schemeClr val="tx1"/>
                </a:solidFill>
                <a:latin typeface="Dosis" pitchFamily="2" charset="0"/>
              </a:rPr>
              <a:t>!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93ED3E8-7D04-A9F5-B2F9-715AC4A500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221" y="6090104"/>
            <a:ext cx="300981" cy="30098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D110807-447E-98E6-FC85-0E192A3EE685}"/>
              </a:ext>
            </a:extLst>
          </p:cNvPr>
          <p:cNvSpPr txBox="1"/>
          <p:nvPr/>
        </p:nvSpPr>
        <p:spPr>
          <a:xfrm>
            <a:off x="3537952" y="1818322"/>
            <a:ext cx="219844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Dosis" pitchFamily="2" charset="0"/>
              </a:rPr>
              <a:t>Oriol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ADF3D57-7F29-CDEC-FA9E-009CD6D6EB47}"/>
              </a:ext>
            </a:extLst>
          </p:cNvPr>
          <p:cNvSpPr txBox="1"/>
          <p:nvPr/>
        </p:nvSpPr>
        <p:spPr>
          <a:xfrm>
            <a:off x="6400803" y="1818322"/>
            <a:ext cx="219844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Dosis" pitchFamily="2" charset="0"/>
              </a:rPr>
              <a:t>Badia </a:t>
            </a:r>
            <a:r>
              <a:rPr lang="es-ES" dirty="0" err="1">
                <a:latin typeface="Dosis" pitchFamily="2" charset="0"/>
              </a:rPr>
              <a:t>Mallorquí</a:t>
            </a:r>
            <a:endParaRPr lang="es-ES" dirty="0">
              <a:latin typeface="Dosis" pitchFamily="2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BC3E89A-A8B4-57AF-A602-5FA402B3A384}"/>
              </a:ext>
            </a:extLst>
          </p:cNvPr>
          <p:cNvSpPr txBox="1"/>
          <p:nvPr/>
        </p:nvSpPr>
        <p:spPr>
          <a:xfrm>
            <a:off x="3547353" y="3062639"/>
            <a:ext cx="219844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Dosis" pitchFamily="2" charset="0"/>
              </a:rPr>
              <a:t>636 94 56 32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FE81BAB-3D3F-B31C-F5E3-CB993D07CCDB}"/>
              </a:ext>
            </a:extLst>
          </p:cNvPr>
          <p:cNvSpPr txBox="1"/>
          <p:nvPr/>
        </p:nvSpPr>
        <p:spPr>
          <a:xfrm>
            <a:off x="6410528" y="3052732"/>
            <a:ext cx="219844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Dosis" pitchFamily="2" charset="0"/>
              </a:rPr>
              <a:t>obadia@cifog.cat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4721F49-22C1-56C2-A944-67FA8233D4FB}"/>
              </a:ext>
            </a:extLst>
          </p:cNvPr>
          <p:cNvSpPr txBox="1"/>
          <p:nvPr/>
        </p:nvSpPr>
        <p:spPr>
          <a:xfrm>
            <a:off x="3576000" y="3789000"/>
            <a:ext cx="5040000" cy="2031325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>
                <a:latin typeface="Dosis" pitchFamily="2" charset="0"/>
              </a:rPr>
              <a:t>No </a:t>
            </a:r>
            <a:r>
              <a:rPr lang="es-ES" dirty="0" err="1">
                <a:latin typeface="Dosis" pitchFamily="2" charset="0"/>
              </a:rPr>
              <a:t>m’ha</a:t>
            </a:r>
            <a:r>
              <a:rPr lang="es-ES" dirty="0">
                <a:latin typeface="Dosis" pitchFamily="2" charset="0"/>
              </a:rPr>
              <a:t> </a:t>
            </a:r>
            <a:r>
              <a:rPr lang="es-ES" dirty="0" err="1">
                <a:latin typeface="Dosis" pitchFamily="2" charset="0"/>
              </a:rPr>
              <a:t>arribat</a:t>
            </a:r>
            <a:r>
              <a:rPr lang="es-ES" dirty="0">
                <a:latin typeface="Dosis" pitchFamily="2" charset="0"/>
              </a:rPr>
              <a:t> el </a:t>
            </a:r>
            <a:r>
              <a:rPr lang="es-ES" dirty="0" err="1">
                <a:latin typeface="Dosis" pitchFamily="2" charset="0"/>
              </a:rPr>
              <a:t>producte</a:t>
            </a:r>
            <a:r>
              <a:rPr lang="es-ES" dirty="0">
                <a:latin typeface="Dosis" pitchFamily="2" charset="0"/>
              </a:rPr>
              <a:t>. </a:t>
            </a:r>
            <a:r>
              <a:rPr lang="es-ES" dirty="0" err="1">
                <a:latin typeface="Dosis" pitchFamily="2" charset="0"/>
              </a:rPr>
              <a:t>Vull</a:t>
            </a:r>
            <a:r>
              <a:rPr lang="es-ES" dirty="0">
                <a:latin typeface="Dosis" pitchFamily="2" charset="0"/>
              </a:rPr>
              <a:t> </a:t>
            </a:r>
            <a:r>
              <a:rPr lang="es-ES" dirty="0" err="1">
                <a:latin typeface="Dosis" pitchFamily="2" charset="0"/>
              </a:rPr>
              <a:t>els</a:t>
            </a:r>
            <a:r>
              <a:rPr lang="es-ES" dirty="0">
                <a:latin typeface="Dosis" pitchFamily="2" charset="0"/>
              </a:rPr>
              <a:t> </a:t>
            </a:r>
            <a:r>
              <a:rPr lang="es-ES" dirty="0" err="1">
                <a:latin typeface="Dosis" pitchFamily="2" charset="0"/>
              </a:rPr>
              <a:t>diners</a:t>
            </a:r>
            <a:r>
              <a:rPr lang="es-ES" dirty="0">
                <a:latin typeface="Dosis" pitchFamily="2" charset="0"/>
              </a:rPr>
              <a:t>!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13206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EFA9284-0C07-236F-6B05-8085CE1F3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F071257E-92BD-5173-5311-8DE008E38CB1}"/>
              </a:ext>
            </a:extLst>
          </p:cNvPr>
          <p:cNvSpPr/>
          <p:nvPr/>
        </p:nvSpPr>
        <p:spPr>
          <a:xfrm>
            <a:off x="3072318" y="272376"/>
            <a:ext cx="6108971" cy="6313251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152400" dist="292100" dir="5580000" sx="104000" sy="104000" algn="ctr" rotWithShape="0">
              <a:srgbClr val="000000">
                <a:alpha val="37000"/>
              </a:srgbClr>
            </a:outerShdw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735A4D-4839-CFD6-8F55-12550A971DC6}"/>
              </a:ext>
            </a:extLst>
          </p:cNvPr>
          <p:cNvSpPr txBox="1"/>
          <p:nvPr/>
        </p:nvSpPr>
        <p:spPr>
          <a:xfrm>
            <a:off x="4580106" y="272373"/>
            <a:ext cx="30933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b="1" dirty="0">
                <a:latin typeface="Dosis" pitchFamily="2" charset="0"/>
              </a:rPr>
              <a:t>Contacte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2C5B656C-C25B-03D9-E2D8-BC0162788F62}"/>
              </a:ext>
            </a:extLst>
          </p:cNvPr>
          <p:cNvCxnSpPr>
            <a:cxnSpLocks/>
          </p:cNvCxnSpPr>
          <p:nvPr/>
        </p:nvCxnSpPr>
        <p:spPr>
          <a:xfrm>
            <a:off x="3552216" y="2188723"/>
            <a:ext cx="218872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C18F5870-33F2-B9C5-F44F-AAC2A401B960}"/>
              </a:ext>
            </a:extLst>
          </p:cNvPr>
          <p:cNvSpPr txBox="1"/>
          <p:nvPr/>
        </p:nvSpPr>
        <p:spPr>
          <a:xfrm>
            <a:off x="3464666" y="1819391"/>
            <a:ext cx="853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FF0000">
                    <a:alpha val="17000"/>
                  </a:srgbClr>
                </a:solidFill>
                <a:latin typeface="Dosis" pitchFamily="2" charset="0"/>
              </a:rPr>
              <a:t>NOM*</a:t>
            </a:r>
            <a:endParaRPr lang="es-ES" dirty="0">
              <a:solidFill>
                <a:schemeClr val="tx1">
                  <a:alpha val="17000"/>
                </a:schemeClr>
              </a:solidFill>
              <a:latin typeface="Dosis" pitchFamily="2" charset="0"/>
            </a:endParaRP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2FC4C2AB-9D5D-4A72-217B-85CDC48B96EC}"/>
              </a:ext>
            </a:extLst>
          </p:cNvPr>
          <p:cNvCxnSpPr>
            <a:cxnSpLocks/>
          </p:cNvCxnSpPr>
          <p:nvPr/>
        </p:nvCxnSpPr>
        <p:spPr>
          <a:xfrm>
            <a:off x="6371615" y="2195208"/>
            <a:ext cx="218872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4C697E2-7E5C-3A5E-C43F-E72A34F2ADA1}"/>
              </a:ext>
            </a:extLst>
          </p:cNvPr>
          <p:cNvSpPr txBox="1"/>
          <p:nvPr/>
        </p:nvSpPr>
        <p:spPr>
          <a:xfrm>
            <a:off x="6322978" y="1825877"/>
            <a:ext cx="1350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FF0000">
                    <a:alpha val="17000"/>
                  </a:srgbClr>
                </a:solidFill>
                <a:latin typeface="Dosis" pitchFamily="2" charset="0"/>
              </a:rPr>
              <a:t>COGNOMS*</a:t>
            </a:r>
            <a:endParaRPr lang="es-ES" dirty="0">
              <a:solidFill>
                <a:schemeClr val="tx1">
                  <a:alpha val="17000"/>
                </a:schemeClr>
              </a:solidFill>
              <a:latin typeface="Dosis" pitchFamily="2" charset="0"/>
            </a:endParaRP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5D555114-80B5-CA44-320D-B012DE8E820B}"/>
              </a:ext>
            </a:extLst>
          </p:cNvPr>
          <p:cNvCxnSpPr>
            <a:cxnSpLocks/>
          </p:cNvCxnSpPr>
          <p:nvPr/>
        </p:nvCxnSpPr>
        <p:spPr>
          <a:xfrm>
            <a:off x="3552216" y="3429000"/>
            <a:ext cx="218872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8FF1CCA-DD0C-FE67-3BCD-2FED9DB646E2}"/>
              </a:ext>
            </a:extLst>
          </p:cNvPr>
          <p:cNvSpPr txBox="1"/>
          <p:nvPr/>
        </p:nvSpPr>
        <p:spPr>
          <a:xfrm>
            <a:off x="3464668" y="3059669"/>
            <a:ext cx="1115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FF0000">
                    <a:alpha val="17000"/>
                  </a:srgbClr>
                </a:solidFill>
                <a:latin typeface="Dosis" pitchFamily="2" charset="0"/>
              </a:rPr>
              <a:t>TELEFON</a:t>
            </a: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4DA5410A-5B81-A973-34A1-D0FA30D8A28B}"/>
              </a:ext>
            </a:extLst>
          </p:cNvPr>
          <p:cNvCxnSpPr>
            <a:cxnSpLocks/>
          </p:cNvCxnSpPr>
          <p:nvPr/>
        </p:nvCxnSpPr>
        <p:spPr>
          <a:xfrm>
            <a:off x="6410528" y="3429000"/>
            <a:ext cx="218872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9D0E63D-0CA4-1A46-7749-D2875E7DE9F1}"/>
              </a:ext>
            </a:extLst>
          </p:cNvPr>
          <p:cNvSpPr txBox="1"/>
          <p:nvPr/>
        </p:nvSpPr>
        <p:spPr>
          <a:xfrm>
            <a:off x="3309025" y="3803517"/>
            <a:ext cx="5573949" cy="1477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D60E753-1F51-8356-F075-A28C1D004916}"/>
              </a:ext>
            </a:extLst>
          </p:cNvPr>
          <p:cNvSpPr txBox="1"/>
          <p:nvPr/>
        </p:nvSpPr>
        <p:spPr>
          <a:xfrm>
            <a:off x="3309025" y="3810002"/>
            <a:ext cx="5573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FF0000">
                    <a:alpha val="17000"/>
                  </a:srgbClr>
                </a:solidFill>
                <a:latin typeface="Dosis" pitchFamily="2" charset="0"/>
              </a:rPr>
              <a:t>MISSATGE QUE VOLS ENVIAR*</a:t>
            </a:r>
            <a:endParaRPr lang="es-ES" dirty="0">
              <a:solidFill>
                <a:schemeClr val="tx1">
                  <a:alpha val="17000"/>
                </a:schemeClr>
              </a:solidFill>
              <a:latin typeface="Dosis" pitchFamily="2" charset="0"/>
            </a:endParaRP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E8452DA2-9DB8-E9C8-72EC-C15BA5F186AF}"/>
              </a:ext>
            </a:extLst>
          </p:cNvPr>
          <p:cNvSpPr/>
          <p:nvPr/>
        </p:nvSpPr>
        <p:spPr>
          <a:xfrm>
            <a:off x="5381018" y="6031151"/>
            <a:ext cx="1429967" cy="369651"/>
          </a:xfrm>
          <a:prstGeom prst="roundRect">
            <a:avLst/>
          </a:prstGeom>
          <a:solidFill>
            <a:srgbClr val="8FAADC"/>
          </a:solidFill>
          <a:ln w="190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ENVIAR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0CE641F-C9D6-2CC5-6B7F-29C2B0060E62}"/>
              </a:ext>
            </a:extLst>
          </p:cNvPr>
          <p:cNvSpPr txBox="1"/>
          <p:nvPr/>
        </p:nvSpPr>
        <p:spPr>
          <a:xfrm>
            <a:off x="6420604" y="3065517"/>
            <a:ext cx="1115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FF0000">
                    <a:alpha val="17000"/>
                  </a:srgbClr>
                </a:solidFill>
                <a:latin typeface="Dosis" pitchFamily="2" charset="0"/>
              </a:rPr>
              <a:t>E-MAIL*</a:t>
            </a:r>
          </a:p>
        </p:txBody>
      </p:sp>
    </p:spTree>
    <p:extLst>
      <p:ext uri="{BB962C8B-B14F-4D97-AF65-F5344CB8AC3E}">
        <p14:creationId xmlns:p14="http://schemas.microsoft.com/office/powerpoint/2010/main" val="697483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n 30">
            <a:extLst>
              <a:ext uri="{FF2B5EF4-FFF2-40B4-BE49-F238E27FC236}">
                <a16:creationId xmlns:a16="http://schemas.microsoft.com/office/drawing/2014/main" id="{46DA74F2-81A1-7478-C380-1E8E88E96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Rectángulo 31">
            <a:extLst>
              <a:ext uri="{FF2B5EF4-FFF2-40B4-BE49-F238E27FC236}">
                <a16:creationId xmlns:a16="http://schemas.microsoft.com/office/drawing/2014/main" id="{BE37F348-6D94-0B68-AC0A-8F33F92D3E96}"/>
              </a:ext>
            </a:extLst>
          </p:cNvPr>
          <p:cNvSpPr/>
          <p:nvPr/>
        </p:nvSpPr>
        <p:spPr>
          <a:xfrm>
            <a:off x="-10970" y="0"/>
            <a:ext cx="12192000" cy="732864"/>
          </a:xfrm>
          <a:prstGeom prst="rect">
            <a:avLst/>
          </a:prstGeom>
          <a:effectLst>
            <a:softEdge rad="63500"/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9EADC99-FC34-18CF-574B-4B93A5785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9108" y="95694"/>
            <a:ext cx="2017800" cy="543873"/>
          </a:xfrm>
        </p:spPr>
        <p:txBody>
          <a:bodyPr>
            <a:normAutofit fontScale="90000"/>
          </a:bodyPr>
          <a:lstStyle/>
          <a:p>
            <a:pPr algn="ctr"/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TENNIS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2E42BA74-8FD5-4A5F-1F71-EC090A8465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39" y="2193591"/>
            <a:ext cx="1800000" cy="1800000"/>
          </a:xfrm>
          <a:prstGeom prst="rect">
            <a:avLst/>
          </a:prstGeom>
        </p:spPr>
      </p:pic>
      <p:sp>
        <p:nvSpPr>
          <p:cNvPr id="15" name="Título 1">
            <a:extLst>
              <a:ext uri="{FF2B5EF4-FFF2-40B4-BE49-F238E27FC236}">
                <a16:creationId xmlns:a16="http://schemas.microsoft.com/office/drawing/2014/main" id="{22446BE7-63F2-BD04-7E8C-53B0EDA9C6DC}"/>
              </a:ext>
            </a:extLst>
          </p:cNvPr>
          <p:cNvSpPr txBox="1">
            <a:spLocks/>
          </p:cNvSpPr>
          <p:nvPr/>
        </p:nvSpPr>
        <p:spPr>
          <a:xfrm>
            <a:off x="1016237" y="4269191"/>
            <a:ext cx="1839763" cy="562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2500" lnSpcReduction="2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Pilota </a:t>
            </a:r>
            <a:r>
              <a:rPr lang="es-ES" dirty="0" err="1">
                <a:solidFill>
                  <a:schemeClr val="bg1"/>
                </a:solidFill>
                <a:latin typeface="Dosis" pitchFamily="2" charset="0"/>
              </a:rPr>
              <a:t>Tennis</a:t>
            </a:r>
            <a:endParaRPr lang="es-ES" dirty="0">
              <a:solidFill>
                <a:schemeClr val="bg1"/>
              </a:solidFill>
              <a:latin typeface="Dosis" pitchFamily="2" charset="0"/>
            </a:endParaRP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AC5FF32C-FFCB-EC7C-3174-C267AAEF82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929" y="1749191"/>
            <a:ext cx="2520000" cy="252000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AD262E0-6F9F-2325-05A8-3B0E4E33DD0E}"/>
              </a:ext>
            </a:extLst>
          </p:cNvPr>
          <p:cNvSpPr txBox="1">
            <a:spLocks/>
          </p:cNvSpPr>
          <p:nvPr/>
        </p:nvSpPr>
        <p:spPr>
          <a:xfrm>
            <a:off x="4682474" y="4934899"/>
            <a:ext cx="1316603" cy="354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2500" lnSpcReduction="2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b="1" dirty="0">
                <a:solidFill>
                  <a:schemeClr val="bg1"/>
                </a:solidFill>
                <a:latin typeface="Dosis" pitchFamily="2" charset="0"/>
              </a:rPr>
              <a:t>Raqueta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E38DF526-F9B8-BB70-C442-8C83354112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319" y="2368197"/>
            <a:ext cx="3368077" cy="1799115"/>
          </a:xfrm>
          <a:prstGeom prst="rect">
            <a:avLst/>
          </a:prstGeom>
        </p:spPr>
      </p:pic>
      <p:sp>
        <p:nvSpPr>
          <p:cNvPr id="23" name="Título 1">
            <a:extLst>
              <a:ext uri="{FF2B5EF4-FFF2-40B4-BE49-F238E27FC236}">
                <a16:creationId xmlns:a16="http://schemas.microsoft.com/office/drawing/2014/main" id="{8B21B634-B226-B87D-334A-76B3FE70852D}"/>
              </a:ext>
            </a:extLst>
          </p:cNvPr>
          <p:cNvSpPr txBox="1">
            <a:spLocks/>
          </p:cNvSpPr>
          <p:nvPr/>
        </p:nvSpPr>
        <p:spPr>
          <a:xfrm>
            <a:off x="8884764" y="4313231"/>
            <a:ext cx="1521186" cy="6216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2500" lnSpcReduction="2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dirty="0">
                <a:solidFill>
                  <a:schemeClr val="bg1"/>
                </a:solidFill>
                <a:latin typeface="Dosis" pitchFamily="2" charset="0"/>
              </a:rPr>
              <a:t>Esportives Asics</a:t>
            </a:r>
          </a:p>
        </p:txBody>
      </p:sp>
      <p:sp>
        <p:nvSpPr>
          <p:cNvPr id="35" name="Rectángulo: esquinas redondeadas 34">
            <a:hlinkClick r:id="rId7" action="ppaction://hlinksldjump"/>
            <a:extLst>
              <a:ext uri="{FF2B5EF4-FFF2-40B4-BE49-F238E27FC236}">
                <a16:creationId xmlns:a16="http://schemas.microsoft.com/office/drawing/2014/main" id="{F3C7163C-9897-172B-C7E7-878046A2F813}"/>
              </a:ext>
            </a:extLst>
          </p:cNvPr>
          <p:cNvSpPr/>
          <p:nvPr/>
        </p:nvSpPr>
        <p:spPr>
          <a:xfrm>
            <a:off x="5424027" y="4514124"/>
            <a:ext cx="1031974" cy="319996"/>
          </a:xfrm>
          <a:prstGeom prst="roundRect">
            <a:avLst/>
          </a:prstGeom>
          <a:solidFill>
            <a:srgbClr val="8FAADC"/>
          </a:solidFill>
          <a:ln w="190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bg1"/>
                </a:solidFill>
                <a:latin typeface="Dosis" pitchFamily="2" charset="0"/>
              </a:rPr>
              <a:t>COMPRAR</a:t>
            </a:r>
          </a:p>
        </p:txBody>
      </p:sp>
      <p:sp>
        <p:nvSpPr>
          <p:cNvPr id="36" name="Rectángulo: esquinas redondeadas 35">
            <a:hlinkClick r:id="rId8" action="ppaction://hlinksldjump"/>
            <a:extLst>
              <a:ext uri="{FF2B5EF4-FFF2-40B4-BE49-F238E27FC236}">
                <a16:creationId xmlns:a16="http://schemas.microsoft.com/office/drawing/2014/main" id="{0F7D8C66-45D6-4E4D-97CA-90A2E4D7103A}"/>
              </a:ext>
            </a:extLst>
          </p:cNvPr>
          <p:cNvSpPr/>
          <p:nvPr/>
        </p:nvSpPr>
        <p:spPr>
          <a:xfrm>
            <a:off x="4130896" y="4511285"/>
            <a:ext cx="1031974" cy="319996"/>
          </a:xfrm>
          <a:prstGeom prst="roundRect">
            <a:avLst/>
          </a:prstGeom>
          <a:solidFill>
            <a:srgbClr val="8FAADC"/>
          </a:solidFill>
          <a:ln w="190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chemeClr val="bg1"/>
                </a:solidFill>
                <a:latin typeface="Dosis" pitchFamily="2" charset="0"/>
              </a:rPr>
              <a:t>GUARDAR</a:t>
            </a:r>
          </a:p>
        </p:txBody>
      </p:sp>
      <p:pic>
        <p:nvPicPr>
          <p:cNvPr id="38" name="Imagen 37">
            <a:hlinkClick r:id="rId9" action="ppaction://hlinksldjump"/>
            <a:extLst>
              <a:ext uri="{FF2B5EF4-FFF2-40B4-BE49-F238E27FC236}">
                <a16:creationId xmlns:a16="http://schemas.microsoft.com/office/drawing/2014/main" id="{6A000ACE-5D91-58BC-7A04-7FB0AE580D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6947" y="-1498"/>
            <a:ext cx="732865" cy="732865"/>
          </a:xfrm>
          <a:prstGeom prst="rect">
            <a:avLst/>
          </a:prstGeom>
        </p:spPr>
      </p:pic>
      <p:pic>
        <p:nvPicPr>
          <p:cNvPr id="42" name="Imagen 41">
            <a:extLst>
              <a:ext uri="{FF2B5EF4-FFF2-40B4-BE49-F238E27FC236}">
                <a16:creationId xmlns:a16="http://schemas.microsoft.com/office/drawing/2014/main" id="{DED6B2E4-1AF5-4182-7EFC-5654DDF4049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938" y="2885127"/>
            <a:ext cx="737600" cy="737600"/>
          </a:xfrm>
          <a:prstGeom prst="rect">
            <a:avLst/>
          </a:prstGeom>
        </p:spPr>
      </p:pic>
      <p:pic>
        <p:nvPicPr>
          <p:cNvPr id="43" name="Imagen 42">
            <a:extLst>
              <a:ext uri="{FF2B5EF4-FFF2-40B4-BE49-F238E27FC236}">
                <a16:creationId xmlns:a16="http://schemas.microsoft.com/office/drawing/2014/main" id="{7C3A8D0C-F897-D60C-A98A-C7E6397BCA1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430102" y="2885127"/>
            <a:ext cx="737600" cy="7376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FDCE52B-E012-D6A5-02B1-D5B6C9C060E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473" y="80987"/>
            <a:ext cx="543985" cy="55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03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933</TotalTime>
  <Words>659</Words>
  <Application>Microsoft Office PowerPoint</Application>
  <PresentationFormat>Panorámica</PresentationFormat>
  <Paragraphs>155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Dosis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Preguntes Freqüents</vt:lpstr>
      <vt:lpstr>Presentación de PowerPoint</vt:lpstr>
      <vt:lpstr>Presentación de PowerPoint</vt:lpstr>
      <vt:lpstr>Presentación de PowerPoint</vt:lpstr>
      <vt:lpstr>TENNIS</vt:lpstr>
      <vt:lpstr>TENNIS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Alumnat</dc:creator>
  <cp:lastModifiedBy>Alumnat</cp:lastModifiedBy>
  <cp:revision>18</cp:revision>
  <dcterms:created xsi:type="dcterms:W3CDTF">2023-02-03T09:51:26Z</dcterms:created>
  <dcterms:modified xsi:type="dcterms:W3CDTF">2023-03-03T10:23:56Z</dcterms:modified>
</cp:coreProperties>
</file>

<file path=docProps/thumbnail.jpeg>
</file>